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6576000" cy="29260800"/>
  <p:notesSz cx="9388475" cy="12771438"/>
  <p:defaultTextStyle>
    <a:defPPr>
      <a:defRPr lang="en-US"/>
    </a:defPPr>
    <a:lvl1pPr algn="l" rtl="0" fontAlgn="base">
      <a:spcBef>
        <a:spcPct val="0"/>
      </a:spcBef>
      <a:spcAft>
        <a:spcPct val="0"/>
      </a:spcAft>
      <a:defRPr sz="2500" kern="1200">
        <a:solidFill>
          <a:schemeClr val="tx1"/>
        </a:solidFill>
        <a:latin typeface="Times New Roman" pitchFamily="27" charset="0"/>
        <a:ea typeface="+mn-ea"/>
        <a:cs typeface="+mn-cs"/>
      </a:defRPr>
    </a:lvl1pPr>
    <a:lvl2pPr marL="391864" algn="l" rtl="0" fontAlgn="base">
      <a:spcBef>
        <a:spcPct val="0"/>
      </a:spcBef>
      <a:spcAft>
        <a:spcPct val="0"/>
      </a:spcAft>
      <a:defRPr sz="2500" kern="1200">
        <a:solidFill>
          <a:schemeClr val="tx1"/>
        </a:solidFill>
        <a:latin typeface="Times New Roman" pitchFamily="27" charset="0"/>
        <a:ea typeface="+mn-ea"/>
        <a:cs typeface="+mn-cs"/>
      </a:defRPr>
    </a:lvl2pPr>
    <a:lvl3pPr marL="783729" algn="l" rtl="0" fontAlgn="base">
      <a:spcBef>
        <a:spcPct val="0"/>
      </a:spcBef>
      <a:spcAft>
        <a:spcPct val="0"/>
      </a:spcAft>
      <a:defRPr sz="2500" kern="1200">
        <a:solidFill>
          <a:schemeClr val="tx1"/>
        </a:solidFill>
        <a:latin typeface="Times New Roman" pitchFamily="27" charset="0"/>
        <a:ea typeface="+mn-ea"/>
        <a:cs typeface="+mn-cs"/>
      </a:defRPr>
    </a:lvl3pPr>
    <a:lvl4pPr marL="1175593" algn="l" rtl="0" fontAlgn="base">
      <a:spcBef>
        <a:spcPct val="0"/>
      </a:spcBef>
      <a:spcAft>
        <a:spcPct val="0"/>
      </a:spcAft>
      <a:defRPr sz="2500" kern="1200">
        <a:solidFill>
          <a:schemeClr val="tx1"/>
        </a:solidFill>
        <a:latin typeface="Times New Roman" pitchFamily="27" charset="0"/>
        <a:ea typeface="+mn-ea"/>
        <a:cs typeface="+mn-cs"/>
      </a:defRPr>
    </a:lvl4pPr>
    <a:lvl5pPr marL="1567457" algn="l" rtl="0" fontAlgn="base">
      <a:spcBef>
        <a:spcPct val="0"/>
      </a:spcBef>
      <a:spcAft>
        <a:spcPct val="0"/>
      </a:spcAft>
      <a:defRPr sz="2500" kern="1200">
        <a:solidFill>
          <a:schemeClr val="tx1"/>
        </a:solidFill>
        <a:latin typeface="Times New Roman" pitchFamily="27" charset="0"/>
        <a:ea typeface="+mn-ea"/>
        <a:cs typeface="+mn-cs"/>
      </a:defRPr>
    </a:lvl5pPr>
    <a:lvl6pPr marL="1959321" algn="l" defTabSz="783729" rtl="0" eaLnBrk="1" latinLnBrk="0" hangingPunct="1">
      <a:defRPr sz="2500" kern="1200">
        <a:solidFill>
          <a:schemeClr val="tx1"/>
        </a:solidFill>
        <a:latin typeface="Times New Roman" pitchFamily="27" charset="0"/>
        <a:ea typeface="+mn-ea"/>
        <a:cs typeface="+mn-cs"/>
      </a:defRPr>
    </a:lvl6pPr>
    <a:lvl7pPr marL="2351186" algn="l" defTabSz="783729" rtl="0" eaLnBrk="1" latinLnBrk="0" hangingPunct="1">
      <a:defRPr sz="2500" kern="1200">
        <a:solidFill>
          <a:schemeClr val="tx1"/>
        </a:solidFill>
        <a:latin typeface="Times New Roman" pitchFamily="27" charset="0"/>
        <a:ea typeface="+mn-ea"/>
        <a:cs typeface="+mn-cs"/>
      </a:defRPr>
    </a:lvl7pPr>
    <a:lvl8pPr marL="2743051" algn="l" defTabSz="783729" rtl="0" eaLnBrk="1" latinLnBrk="0" hangingPunct="1">
      <a:defRPr sz="2500" kern="1200">
        <a:solidFill>
          <a:schemeClr val="tx1"/>
        </a:solidFill>
        <a:latin typeface="Times New Roman" pitchFamily="27" charset="0"/>
        <a:ea typeface="+mn-ea"/>
        <a:cs typeface="+mn-cs"/>
      </a:defRPr>
    </a:lvl8pPr>
    <a:lvl9pPr marL="3134915" algn="l" defTabSz="783729" rtl="0" eaLnBrk="1" latinLnBrk="0" hangingPunct="1">
      <a:defRPr sz="25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534"/>
    <a:srgbClr val="87212E"/>
    <a:srgbClr val="FDF3D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64115-2C7C-17CB-8A7D-9838C3A5DA04}" v="1209" dt="2019-09-23T21:44:49.346"/>
    <p1510:client id="{3710922B-1F36-4A3C-B16A-11CDE2CA6F1D}" v="255" dt="2019-09-10T17:03:47.582"/>
    <p1510:client id="{537A4B85-80EF-91A7-8C99-DAC4C9EEC246}" v="438" dt="2019-09-23T22:26:39.810"/>
    <p1510:client id="{89181F22-D3E3-FAB2-F263-9A0BC8727EE3}" v="1127" dt="2019-09-24T19:38:26.546"/>
    <p1510:client id="{B8B4AEE2-8977-598A-93E7-09925F386EC0}" v="3097" dt="2019-09-24T17:15:48.336"/>
    <p1510:client id="{E3F30227-89D0-4233-9DDA-2CEA4746BAD6}" v="23" dt="2020-04-19T15:15:01.236"/>
    <p1510:client id="{FED6DA66-2B68-F4AD-DC4E-37349FDB0AF0}" v="19" dt="2019-09-23T22:08:54.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216"/>
        <p:guide pos="11521"/>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Jeffries" userId="S::amj26@calvin.edu::84112cf5-1bf6-4339-8b0e-6c28c3fb2297" providerId="AD" clId="Web-{E3F30227-89D0-4233-9DDA-2CEA4746BAD6}"/>
    <pc:docChg chg="modSld">
      <pc:chgData name="Anna Jeffries" userId="S::amj26@calvin.edu::84112cf5-1bf6-4339-8b0e-6c28c3fb2297" providerId="AD" clId="Web-{E3F30227-89D0-4233-9DDA-2CEA4746BAD6}" dt="2020-04-19T15:15:01.236" v="20" actId="1076"/>
      <pc:docMkLst>
        <pc:docMk/>
      </pc:docMkLst>
      <pc:sldChg chg="modSp">
        <pc:chgData name="Anna Jeffries" userId="S::amj26@calvin.edu::84112cf5-1bf6-4339-8b0e-6c28c3fb2297" providerId="AD" clId="Web-{E3F30227-89D0-4233-9DDA-2CEA4746BAD6}" dt="2020-04-19T15:15:01.236" v="20" actId="1076"/>
        <pc:sldMkLst>
          <pc:docMk/>
          <pc:sldMk cId="0" sldId="257"/>
        </pc:sldMkLst>
        <pc:spChg chg="mod">
          <ac:chgData name="Anna Jeffries" userId="S::amj26@calvin.edu::84112cf5-1bf6-4339-8b0e-6c28c3fb2297" providerId="AD" clId="Web-{E3F30227-89D0-4233-9DDA-2CEA4746BAD6}" dt="2020-04-19T15:14:41.767" v="15" actId="20577"/>
          <ac:spMkLst>
            <pc:docMk/>
            <pc:sldMk cId="0" sldId="257"/>
            <ac:spMk id="11" creationId="{00000000-0000-0000-0000-000000000000}"/>
          </ac:spMkLst>
        </pc:spChg>
        <pc:spChg chg="mod">
          <ac:chgData name="Anna Jeffries" userId="S::amj26@calvin.edu::84112cf5-1bf6-4339-8b0e-6c28c3fb2297" providerId="AD" clId="Web-{E3F30227-89D0-4233-9DDA-2CEA4746BAD6}" dt="2020-04-19T15:15:01.236" v="20" actId="1076"/>
          <ac:spMkLst>
            <pc:docMk/>
            <pc:sldMk cId="0" sldId="257"/>
            <ac:spMk id="12" creationId="{00000000-0000-0000-0000-000000000000}"/>
          </ac:spMkLst>
        </pc:spChg>
        <pc:spChg chg="mod">
          <ac:chgData name="Anna Jeffries" userId="S::amj26@calvin.edu::84112cf5-1bf6-4339-8b0e-6c28c3fb2297" providerId="AD" clId="Web-{E3F30227-89D0-4233-9DDA-2CEA4746BAD6}" dt="2020-04-19T15:14:24.329" v="10" actId="20577"/>
          <ac:spMkLst>
            <pc:docMk/>
            <pc:sldMk cId="0" sldId="257"/>
            <ac:spMk id="44" creationId="{8A7991F4-5891-41CC-AD43-6575B9B2C5ED}"/>
          </ac:spMkLst>
        </pc:spChg>
      </pc:sldChg>
    </pc:docChg>
  </pc:docChgLst>
  <pc:docChgLst>
    <pc:chgData name="Anna Jeffries" userId="S::amj26@calvin.edu::84112cf5-1bf6-4339-8b0e-6c28c3fb2297" providerId="AD" clId="Web-{B8B4AEE2-8977-598A-93E7-09925F386EC0}"/>
    <pc:docChg chg="modSld">
      <pc:chgData name="Anna Jeffries" userId="S::amj26@calvin.edu::84112cf5-1bf6-4339-8b0e-6c28c3fb2297" providerId="AD" clId="Web-{B8B4AEE2-8977-598A-93E7-09925F386EC0}" dt="2019-09-24T17:15:48.336" v="3087" actId="20577"/>
      <pc:docMkLst>
        <pc:docMk/>
      </pc:docMkLst>
      <pc:sldChg chg="addSp delSp modSp">
        <pc:chgData name="Anna Jeffries" userId="S::amj26@calvin.edu::84112cf5-1bf6-4339-8b0e-6c28c3fb2297" providerId="AD" clId="Web-{B8B4AEE2-8977-598A-93E7-09925F386EC0}" dt="2019-09-24T17:15:47.477" v="3085" actId="20577"/>
        <pc:sldMkLst>
          <pc:docMk/>
          <pc:sldMk cId="0" sldId="257"/>
        </pc:sldMkLst>
        <pc:spChg chg="mod">
          <ac:chgData name="Anna Jeffries" userId="S::amj26@calvin.edu::84112cf5-1bf6-4339-8b0e-6c28c3fb2297" providerId="AD" clId="Web-{B8B4AEE2-8977-598A-93E7-09925F386EC0}" dt="2019-09-24T17:05:55.660" v="2601" actId="1076"/>
          <ac:spMkLst>
            <pc:docMk/>
            <pc:sldMk cId="0" sldId="257"/>
            <ac:spMk id="12" creationId="{00000000-0000-0000-0000-000000000000}"/>
          </ac:spMkLst>
        </pc:spChg>
        <pc:spChg chg="mod">
          <ac:chgData name="Anna Jeffries" userId="S::amj26@calvin.edu::84112cf5-1bf6-4339-8b0e-6c28c3fb2297" providerId="AD" clId="Web-{B8B4AEE2-8977-598A-93E7-09925F386EC0}" dt="2019-09-24T17:07:23.926" v="2756" actId="20577"/>
          <ac:spMkLst>
            <pc:docMk/>
            <pc:sldMk cId="0" sldId="257"/>
            <ac:spMk id="17" creationId="{00000000-0000-0000-0000-000000000000}"/>
          </ac:spMkLst>
        </pc:spChg>
        <pc:spChg chg="add mod">
          <ac:chgData name="Anna Jeffries" userId="S::amj26@calvin.edu::84112cf5-1bf6-4339-8b0e-6c28c3fb2297" providerId="AD" clId="Web-{B8B4AEE2-8977-598A-93E7-09925F386EC0}" dt="2019-09-24T17:15:47.477" v="3085" actId="20577"/>
          <ac:spMkLst>
            <pc:docMk/>
            <pc:sldMk cId="0" sldId="257"/>
            <ac:spMk id="38" creationId="{FA6C47D3-8B32-44A0-B587-202C6E55821F}"/>
          </ac:spMkLst>
        </pc:spChg>
        <pc:spChg chg="del">
          <ac:chgData name="Anna Jeffries" userId="S::amj26@calvin.edu::84112cf5-1bf6-4339-8b0e-6c28c3fb2297" providerId="AD" clId="Web-{B8B4AEE2-8977-598A-93E7-09925F386EC0}" dt="2019-09-24T16:51:18.683" v="1107"/>
          <ac:spMkLst>
            <pc:docMk/>
            <pc:sldMk cId="0" sldId="257"/>
            <ac:spMk id="40" creationId="{C1F8F174-E487-41AC-B69D-335BB3A8FF28}"/>
          </ac:spMkLst>
        </pc:spChg>
        <pc:spChg chg="del mod">
          <ac:chgData name="Anna Jeffries" userId="S::amj26@calvin.edu::84112cf5-1bf6-4339-8b0e-6c28c3fb2297" providerId="AD" clId="Web-{B8B4AEE2-8977-598A-93E7-09925F386EC0}" dt="2019-09-24T16:51:17.276" v="1106"/>
          <ac:spMkLst>
            <pc:docMk/>
            <pc:sldMk cId="0" sldId="257"/>
            <ac:spMk id="43" creationId="{8BB9175C-E194-4C31-9CEE-BCE44B90179C}"/>
          </ac:spMkLst>
        </pc:spChg>
        <pc:spChg chg="mod">
          <ac:chgData name="Anna Jeffries" userId="S::amj26@calvin.edu::84112cf5-1bf6-4339-8b0e-6c28c3fb2297" providerId="AD" clId="Web-{B8B4AEE2-8977-598A-93E7-09925F386EC0}" dt="2019-09-24T17:10:16.974" v="2983" actId="20577"/>
          <ac:spMkLst>
            <pc:docMk/>
            <pc:sldMk cId="0" sldId="257"/>
            <ac:spMk id="44" creationId="{8A7991F4-5891-41CC-AD43-6575B9B2C5ED}"/>
          </ac:spMkLst>
        </pc:spChg>
        <pc:picChg chg="add del mod modCrop">
          <ac:chgData name="Anna Jeffries" userId="S::amj26@calvin.edu::84112cf5-1bf6-4339-8b0e-6c28c3fb2297" providerId="AD" clId="Web-{B8B4AEE2-8977-598A-93E7-09925F386EC0}" dt="2019-09-24T17:08:07.005" v="2768" actId="1076"/>
          <ac:picMkLst>
            <pc:docMk/>
            <pc:sldMk cId="0" sldId="257"/>
            <ac:picMk id="3" creationId="{28DEC8A8-4201-4873-AF8A-4762B897749C}"/>
          </ac:picMkLst>
        </pc:picChg>
        <pc:picChg chg="add mod">
          <ac:chgData name="Anna Jeffries" userId="S::amj26@calvin.edu::84112cf5-1bf6-4339-8b0e-6c28c3fb2297" providerId="AD" clId="Web-{B8B4AEE2-8977-598A-93E7-09925F386EC0}" dt="2019-09-24T17:08:39.958" v="2786" actId="1076"/>
          <ac:picMkLst>
            <pc:docMk/>
            <pc:sldMk cId="0" sldId="257"/>
            <ac:picMk id="13" creationId="{407A175D-265F-4506-8B47-7C1D7766A34E}"/>
          </ac:picMkLst>
        </pc:picChg>
        <pc:picChg chg="add mod">
          <ac:chgData name="Anna Jeffries" userId="S::amj26@calvin.edu::84112cf5-1bf6-4339-8b0e-6c28c3fb2297" providerId="AD" clId="Web-{B8B4AEE2-8977-598A-93E7-09925F386EC0}" dt="2019-09-24T17:08:48.036" v="2788" actId="14100"/>
          <ac:picMkLst>
            <pc:docMk/>
            <pc:sldMk cId="0" sldId="257"/>
            <ac:picMk id="15" creationId="{00981626-BF84-4C81-9886-A5CE4462F96A}"/>
          </ac:picMkLst>
        </pc:picChg>
        <pc:picChg chg="add mod modCrop">
          <ac:chgData name="Anna Jeffries" userId="S::amj26@calvin.edu::84112cf5-1bf6-4339-8b0e-6c28c3fb2297" providerId="AD" clId="Web-{B8B4AEE2-8977-598A-93E7-09925F386EC0}" dt="2019-09-24T17:08:44.130" v="2787" actId="14100"/>
          <ac:picMkLst>
            <pc:docMk/>
            <pc:sldMk cId="0" sldId="257"/>
            <ac:picMk id="19" creationId="{D18A832C-1DEE-4D7E-BA9B-643736D47C0A}"/>
          </ac:picMkLst>
        </pc:picChg>
        <pc:picChg chg="add mod">
          <ac:chgData name="Anna Jeffries" userId="S::amj26@calvin.edu::84112cf5-1bf6-4339-8b0e-6c28c3fb2297" providerId="AD" clId="Web-{B8B4AEE2-8977-598A-93E7-09925F386EC0}" dt="2019-09-24T17:14:29.492" v="3027" actId="1076"/>
          <ac:picMkLst>
            <pc:docMk/>
            <pc:sldMk cId="0" sldId="257"/>
            <ac:picMk id="21" creationId="{425BC81B-0B42-48A5-820C-4F10D0390415}"/>
          </ac:picMkLst>
        </pc:picChg>
        <pc:picChg chg="add mod ord">
          <ac:chgData name="Anna Jeffries" userId="S::amj26@calvin.edu::84112cf5-1bf6-4339-8b0e-6c28c3fb2297" providerId="AD" clId="Web-{B8B4AEE2-8977-598A-93E7-09925F386EC0}" dt="2019-09-24T17:14:50.789" v="3033" actId="1076"/>
          <ac:picMkLst>
            <pc:docMk/>
            <pc:sldMk cId="0" sldId="257"/>
            <ac:picMk id="23" creationId="{3D0265AD-C6ED-49B5-9B23-A1EB9861DC4E}"/>
          </ac:picMkLst>
        </pc:picChg>
        <pc:picChg chg="add mod ord">
          <ac:chgData name="Anna Jeffries" userId="S::amj26@calvin.edu::84112cf5-1bf6-4339-8b0e-6c28c3fb2297" providerId="AD" clId="Web-{B8B4AEE2-8977-598A-93E7-09925F386EC0}" dt="2019-09-24T17:14:45.367" v="3032"/>
          <ac:picMkLst>
            <pc:docMk/>
            <pc:sldMk cId="0" sldId="257"/>
            <ac:picMk id="28" creationId="{35DCEAED-BD49-486A-8A1B-8714A885C3CD}"/>
          </ac:picMkLst>
        </pc:picChg>
        <pc:picChg chg="add mod">
          <ac:chgData name="Anna Jeffries" userId="S::amj26@calvin.edu::84112cf5-1bf6-4339-8b0e-6c28c3fb2297" providerId="AD" clId="Web-{B8B4AEE2-8977-598A-93E7-09925F386EC0}" dt="2019-09-24T17:14:33.289" v="3028" actId="1076"/>
          <ac:picMkLst>
            <pc:docMk/>
            <pc:sldMk cId="0" sldId="257"/>
            <ac:picMk id="31" creationId="{9A7F9AB5-E984-4235-9601-70AB35FFF7B7}"/>
          </ac:picMkLst>
        </pc:picChg>
      </pc:sldChg>
    </pc:docChg>
  </pc:docChgLst>
  <pc:docChgLst>
    <pc:chgData name="Anna Jeffries" userId="S::amj26@calvin.edu::84112cf5-1bf6-4339-8b0e-6c28c3fb2297" providerId="AD" clId="Web-{3710922B-1F36-4A3C-B16A-11CDE2CA6F1D}"/>
    <pc:docChg chg="modSld">
      <pc:chgData name="Anna Jeffries" userId="S::amj26@calvin.edu::84112cf5-1bf6-4339-8b0e-6c28c3fb2297" providerId="AD" clId="Web-{3710922B-1F36-4A3C-B16A-11CDE2CA6F1D}" dt="2019-09-10T17:03:47.582" v="247" actId="20577"/>
      <pc:docMkLst>
        <pc:docMk/>
      </pc:docMkLst>
      <pc:sldChg chg="delSp modSp mod setBg">
        <pc:chgData name="Anna Jeffries" userId="S::amj26@calvin.edu::84112cf5-1bf6-4339-8b0e-6c28c3fb2297" providerId="AD" clId="Web-{3710922B-1F36-4A3C-B16A-11CDE2CA6F1D}" dt="2019-09-10T17:03:47.582" v="247" actId="20577"/>
        <pc:sldMkLst>
          <pc:docMk/>
          <pc:sldMk cId="0" sldId="257"/>
        </pc:sldMkLst>
        <pc:spChg chg="mod">
          <ac:chgData name="Anna Jeffries" userId="S::amj26@calvin.edu::84112cf5-1bf6-4339-8b0e-6c28c3fb2297" providerId="AD" clId="Web-{3710922B-1F36-4A3C-B16A-11CDE2CA6F1D}" dt="2019-09-10T17:03:47.582" v="247" actId="20577"/>
          <ac:spMkLst>
            <pc:docMk/>
            <pc:sldMk cId="0" sldId="257"/>
            <ac:spMk id="4" creationId="{00000000-0000-0000-0000-000000000000}"/>
          </ac:spMkLst>
        </pc:spChg>
        <pc:spChg chg="mod">
          <ac:chgData name="Anna Jeffries" userId="S::amj26@calvin.edu::84112cf5-1bf6-4339-8b0e-6c28c3fb2297" providerId="AD" clId="Web-{3710922B-1F36-4A3C-B16A-11CDE2CA6F1D}" dt="2019-09-10T16:57:45.566" v="64" actId="20577"/>
          <ac:spMkLst>
            <pc:docMk/>
            <pc:sldMk cId="0" sldId="257"/>
            <ac:spMk id="5" creationId="{00000000-0000-0000-0000-000000000000}"/>
          </ac:spMkLst>
        </pc:spChg>
        <pc:spChg chg="mod">
          <ac:chgData name="Anna Jeffries" userId="S::amj26@calvin.edu::84112cf5-1bf6-4339-8b0e-6c28c3fb2297" providerId="AD" clId="Web-{3710922B-1F36-4A3C-B16A-11CDE2CA6F1D}" dt="2019-09-10T16:58:01.691" v="74" actId="20577"/>
          <ac:spMkLst>
            <pc:docMk/>
            <pc:sldMk cId="0" sldId="257"/>
            <ac:spMk id="6" creationId="{00000000-0000-0000-0000-000000000000}"/>
          </ac:spMkLst>
        </pc:spChg>
        <pc:spChg chg="mod">
          <ac:chgData name="Anna Jeffries" userId="S::amj26@calvin.edu::84112cf5-1bf6-4339-8b0e-6c28c3fb2297" providerId="AD" clId="Web-{3710922B-1F36-4A3C-B16A-11CDE2CA6F1D}" dt="2019-09-10T16:58:12.488" v="90" actId="20577"/>
          <ac:spMkLst>
            <pc:docMk/>
            <pc:sldMk cId="0" sldId="257"/>
            <ac:spMk id="7" creationId="{00000000-0000-0000-0000-000000000000}"/>
          </ac:spMkLst>
        </pc:spChg>
        <pc:spChg chg="mod">
          <ac:chgData name="Anna Jeffries" userId="S::amj26@calvin.edu::84112cf5-1bf6-4339-8b0e-6c28c3fb2297" providerId="AD" clId="Web-{3710922B-1F36-4A3C-B16A-11CDE2CA6F1D}" dt="2019-09-10T17:02:08.662" v="122" actId="1076"/>
          <ac:spMkLst>
            <pc:docMk/>
            <pc:sldMk cId="0" sldId="257"/>
            <ac:spMk id="9" creationId="{00000000-0000-0000-0000-000000000000}"/>
          </ac:spMkLst>
        </pc:spChg>
        <pc:spChg chg="mod">
          <ac:chgData name="Anna Jeffries" userId="S::amj26@calvin.edu::84112cf5-1bf6-4339-8b0e-6c28c3fb2297" providerId="AD" clId="Web-{3710922B-1F36-4A3C-B16A-11CDE2CA6F1D}" dt="2019-09-10T17:00:59.098" v="109" actId="1076"/>
          <ac:spMkLst>
            <pc:docMk/>
            <pc:sldMk cId="0" sldId="257"/>
            <ac:spMk id="17" creationId="{00000000-0000-0000-0000-000000000000}"/>
          </ac:spMkLst>
        </pc:spChg>
        <pc:spChg chg="mod">
          <ac:chgData name="Anna Jeffries" userId="S::amj26@calvin.edu::84112cf5-1bf6-4339-8b0e-6c28c3fb2297" providerId="AD" clId="Web-{3710922B-1F36-4A3C-B16A-11CDE2CA6F1D}" dt="2019-09-10T17:02:03.848" v="121" actId="1076"/>
          <ac:spMkLst>
            <pc:docMk/>
            <pc:sldMk cId="0" sldId="257"/>
            <ac:spMk id="18" creationId="{00000000-0000-0000-0000-000000000000}"/>
          </ac:spMkLst>
        </pc:spChg>
        <pc:spChg chg="del mod">
          <ac:chgData name="Anna Jeffries" userId="S::amj26@calvin.edu::84112cf5-1bf6-4339-8b0e-6c28c3fb2297" providerId="AD" clId="Web-{3710922B-1F36-4A3C-B16A-11CDE2CA6F1D}" dt="2019-09-10T17:01:29.348" v="117"/>
          <ac:spMkLst>
            <pc:docMk/>
            <pc:sldMk cId="0" sldId="257"/>
            <ac:spMk id="21" creationId="{00000000-0000-0000-0000-000000000000}"/>
          </ac:spMkLst>
        </pc:spChg>
        <pc:spChg chg="mod">
          <ac:chgData name="Anna Jeffries" userId="S::amj26@calvin.edu::84112cf5-1bf6-4339-8b0e-6c28c3fb2297" providerId="AD" clId="Web-{3710922B-1F36-4A3C-B16A-11CDE2CA6F1D}" dt="2019-09-10T17:00:01.707" v="102"/>
          <ac:spMkLst>
            <pc:docMk/>
            <pc:sldMk cId="0" sldId="257"/>
            <ac:spMk id="24" creationId="{00000000-0000-0000-0000-000000000000}"/>
          </ac:spMkLst>
        </pc:spChg>
        <pc:spChg chg="mod">
          <ac:chgData name="Anna Jeffries" userId="S::amj26@calvin.edu::84112cf5-1bf6-4339-8b0e-6c28c3fb2297" providerId="AD" clId="Web-{3710922B-1F36-4A3C-B16A-11CDE2CA6F1D}" dt="2019-09-10T17:00:39.129" v="108"/>
          <ac:spMkLst>
            <pc:docMk/>
            <pc:sldMk cId="0" sldId="257"/>
            <ac:spMk id="27" creationId="{00000000-0000-0000-0000-000000000000}"/>
          </ac:spMkLst>
        </pc:spChg>
        <pc:spChg chg="mod">
          <ac:chgData name="Anna Jeffries" userId="S::amj26@calvin.edu::84112cf5-1bf6-4339-8b0e-6c28c3fb2297" providerId="AD" clId="Web-{3710922B-1F36-4A3C-B16A-11CDE2CA6F1D}" dt="2019-09-10T17:02:51.145" v="243" actId="1076"/>
          <ac:spMkLst>
            <pc:docMk/>
            <pc:sldMk cId="0" sldId="257"/>
            <ac:spMk id="33" creationId="{00000000-0000-0000-0000-000000000000}"/>
          </ac:spMkLst>
        </pc:spChg>
        <pc:spChg chg="mod">
          <ac:chgData name="Anna Jeffries" userId="S::amj26@calvin.edu::84112cf5-1bf6-4339-8b0e-6c28c3fb2297" providerId="AD" clId="Web-{3710922B-1F36-4A3C-B16A-11CDE2CA6F1D}" dt="2019-09-10T17:00:25.458" v="105"/>
          <ac:spMkLst>
            <pc:docMk/>
            <pc:sldMk cId="0" sldId="257"/>
            <ac:spMk id="36" creationId="{00000000-0000-0000-0000-000000000000}"/>
          </ac:spMkLst>
        </pc:spChg>
        <pc:spChg chg="mod">
          <ac:chgData name="Anna Jeffries" userId="S::amj26@calvin.edu::84112cf5-1bf6-4339-8b0e-6c28c3fb2297" providerId="AD" clId="Web-{3710922B-1F36-4A3C-B16A-11CDE2CA6F1D}" dt="2019-09-10T17:01:48.676" v="119" actId="14100"/>
          <ac:spMkLst>
            <pc:docMk/>
            <pc:sldMk cId="0" sldId="257"/>
            <ac:spMk id="37" creationId="{00000000-0000-0000-0000-000000000000}"/>
          </ac:spMkLst>
        </pc:spChg>
        <pc:spChg chg="mod">
          <ac:chgData name="Anna Jeffries" userId="S::amj26@calvin.edu::84112cf5-1bf6-4339-8b0e-6c28c3fb2297" providerId="AD" clId="Web-{3710922B-1F36-4A3C-B16A-11CDE2CA6F1D}" dt="2019-09-10T17:01:05.363" v="111"/>
          <ac:spMkLst>
            <pc:docMk/>
            <pc:sldMk cId="0" sldId="257"/>
            <ac:spMk id="41" creationId="{00000000-0000-0000-0000-000000000000}"/>
          </ac:spMkLst>
        </pc:spChg>
        <pc:spChg chg="mod">
          <ac:chgData name="Anna Jeffries" userId="S::amj26@calvin.edu::84112cf5-1bf6-4339-8b0e-6c28c3fb2297" providerId="AD" clId="Web-{3710922B-1F36-4A3C-B16A-11CDE2CA6F1D}" dt="2019-09-10T17:00:31.691" v="106"/>
          <ac:spMkLst>
            <pc:docMk/>
            <pc:sldMk cId="0" sldId="257"/>
            <ac:spMk id="42" creationId="{00000000-0000-0000-0000-000000000000}"/>
          </ac:spMkLst>
        </pc:spChg>
        <pc:picChg chg="del">
          <ac:chgData name="Anna Jeffries" userId="S::amj26@calvin.edu::84112cf5-1bf6-4339-8b0e-6c28c3fb2297" providerId="AD" clId="Web-{3710922B-1F36-4A3C-B16A-11CDE2CA6F1D}" dt="2019-09-10T17:01:20.098" v="113"/>
          <ac:picMkLst>
            <pc:docMk/>
            <pc:sldMk cId="0" sldId="257"/>
            <ac:picMk id="14" creationId="{00000000-0000-0000-0000-000000000000}"/>
          </ac:picMkLst>
        </pc:picChg>
      </pc:sldChg>
    </pc:docChg>
  </pc:docChgLst>
  <pc:docChgLst>
    <pc:chgData name="Anna Jeffries" userId="S::amj26@calvin.edu::84112cf5-1bf6-4339-8b0e-6c28c3fb2297" providerId="AD" clId="Web-{08164115-2C7C-17CB-8A7D-9838C3A5DA04}"/>
    <pc:docChg chg="modSld">
      <pc:chgData name="Anna Jeffries" userId="S::amj26@calvin.edu::84112cf5-1bf6-4339-8b0e-6c28c3fb2297" providerId="AD" clId="Web-{08164115-2C7C-17CB-8A7D-9838C3A5DA04}" dt="2019-09-23T21:44:49.346" v="1205" actId="20577"/>
      <pc:docMkLst>
        <pc:docMk/>
      </pc:docMkLst>
      <pc:sldChg chg="addSp modSp mod setBg">
        <pc:chgData name="Anna Jeffries" userId="S::amj26@calvin.edu::84112cf5-1bf6-4339-8b0e-6c28c3fb2297" providerId="AD" clId="Web-{08164115-2C7C-17CB-8A7D-9838C3A5DA04}" dt="2019-09-23T21:44:49.346" v="1204" actId="20577"/>
        <pc:sldMkLst>
          <pc:docMk/>
          <pc:sldMk cId="0" sldId="257"/>
        </pc:sldMkLst>
        <pc:spChg chg="mod">
          <ac:chgData name="Anna Jeffries" userId="S::amj26@calvin.edu::84112cf5-1bf6-4339-8b0e-6c28c3fb2297" providerId="AD" clId="Web-{08164115-2C7C-17CB-8A7D-9838C3A5DA04}" dt="2019-09-23T21:14:24.238" v="15" actId="20577"/>
          <ac:spMkLst>
            <pc:docMk/>
            <pc:sldMk cId="0" sldId="257"/>
            <ac:spMk id="5" creationId="{00000000-0000-0000-0000-000000000000}"/>
          </ac:spMkLst>
        </pc:spChg>
        <pc:spChg chg="mod">
          <ac:chgData name="Anna Jeffries" userId="S::amj26@calvin.edu::84112cf5-1bf6-4339-8b0e-6c28c3fb2297" providerId="AD" clId="Web-{08164115-2C7C-17CB-8A7D-9838C3A5DA04}" dt="2019-09-23T21:14:29.613" v="29" actId="20577"/>
          <ac:spMkLst>
            <pc:docMk/>
            <pc:sldMk cId="0" sldId="257"/>
            <ac:spMk id="6" creationId="{00000000-0000-0000-0000-000000000000}"/>
          </ac:spMkLst>
        </pc:spChg>
        <pc:spChg chg="mod">
          <ac:chgData name="Anna Jeffries" userId="S::amj26@calvin.edu::84112cf5-1bf6-4339-8b0e-6c28c3fb2297" providerId="AD" clId="Web-{08164115-2C7C-17CB-8A7D-9838C3A5DA04}" dt="2019-09-23T21:22:03.039" v="745" actId="1076"/>
          <ac:spMkLst>
            <pc:docMk/>
            <pc:sldMk cId="0" sldId="257"/>
            <ac:spMk id="11" creationId="{00000000-0000-0000-0000-000000000000}"/>
          </ac:spMkLst>
        </pc:spChg>
        <pc:spChg chg="mod">
          <ac:chgData name="Anna Jeffries" userId="S::amj26@calvin.edu::84112cf5-1bf6-4339-8b0e-6c28c3fb2297" providerId="AD" clId="Web-{08164115-2C7C-17CB-8A7D-9838C3A5DA04}" dt="2019-09-23T21:44:49.346" v="1204" actId="20577"/>
          <ac:spMkLst>
            <pc:docMk/>
            <pc:sldMk cId="0" sldId="257"/>
            <ac:spMk id="12" creationId="{00000000-0000-0000-0000-000000000000}"/>
          </ac:spMkLst>
        </pc:spChg>
        <pc:picChg chg="add mod">
          <ac:chgData name="Anna Jeffries" userId="S::amj26@calvin.edu::84112cf5-1bf6-4339-8b0e-6c28c3fb2297" providerId="AD" clId="Web-{08164115-2C7C-17CB-8A7D-9838C3A5DA04}" dt="2019-09-23T21:21:48.164" v="744" actId="1076"/>
          <ac:picMkLst>
            <pc:docMk/>
            <pc:sldMk cId="0" sldId="257"/>
            <ac:picMk id="2" creationId="{41127B6A-E9B6-4D55-B32D-CBBEFE2918DA}"/>
          </ac:picMkLst>
        </pc:picChg>
      </pc:sldChg>
    </pc:docChg>
  </pc:docChgLst>
  <pc:docChgLst>
    <pc:chgData name="Anna Jeffries" userId="S::amj26@calvin.edu::84112cf5-1bf6-4339-8b0e-6c28c3fb2297" providerId="AD" clId="Web-{FED6DA66-2B68-F4AD-DC4E-37349FDB0AF0}"/>
    <pc:docChg chg="modSld">
      <pc:chgData name="Anna Jeffries" userId="S::amj26@calvin.edu::84112cf5-1bf6-4339-8b0e-6c28c3fb2297" providerId="AD" clId="Web-{FED6DA66-2B68-F4AD-DC4E-37349FDB0AF0}" dt="2019-09-23T22:08:54.158" v="14" actId="1076"/>
      <pc:docMkLst>
        <pc:docMk/>
      </pc:docMkLst>
      <pc:sldChg chg="addSp delSp modSp">
        <pc:chgData name="Anna Jeffries" userId="S::amj26@calvin.edu::84112cf5-1bf6-4339-8b0e-6c28c3fb2297" providerId="AD" clId="Web-{FED6DA66-2B68-F4AD-DC4E-37349FDB0AF0}" dt="2019-09-23T22:08:54.158" v="14" actId="1076"/>
        <pc:sldMkLst>
          <pc:docMk/>
          <pc:sldMk cId="0" sldId="257"/>
        </pc:sldMkLst>
        <pc:spChg chg="mod">
          <ac:chgData name="Anna Jeffries" userId="S::amj26@calvin.edu::84112cf5-1bf6-4339-8b0e-6c28c3fb2297" providerId="AD" clId="Web-{FED6DA66-2B68-F4AD-DC4E-37349FDB0AF0}" dt="2019-09-23T21:46:30.461" v="2" actId="14100"/>
          <ac:spMkLst>
            <pc:docMk/>
            <pc:sldMk cId="0" sldId="257"/>
            <ac:spMk id="12" creationId="{00000000-0000-0000-0000-000000000000}"/>
          </ac:spMkLst>
        </pc:spChg>
        <pc:spChg chg="mod">
          <ac:chgData name="Anna Jeffries" userId="S::amj26@calvin.edu::84112cf5-1bf6-4339-8b0e-6c28c3fb2297" providerId="AD" clId="Web-{FED6DA66-2B68-F4AD-DC4E-37349FDB0AF0}" dt="2019-09-23T21:46:06.336" v="1" actId="1076"/>
          <ac:spMkLst>
            <pc:docMk/>
            <pc:sldMk cId="0" sldId="257"/>
            <ac:spMk id="42" creationId="{00000000-0000-0000-0000-000000000000}"/>
          </ac:spMkLst>
        </pc:spChg>
        <pc:picChg chg="add del mod">
          <ac:chgData name="Anna Jeffries" userId="S::amj26@calvin.edu::84112cf5-1bf6-4339-8b0e-6c28c3fb2297" providerId="AD" clId="Web-{FED6DA66-2B68-F4AD-DC4E-37349FDB0AF0}" dt="2019-09-23T21:47:47.274" v="5"/>
          <ac:picMkLst>
            <pc:docMk/>
            <pc:sldMk cId="0" sldId="257"/>
            <ac:picMk id="3" creationId="{2224AA22-2C64-43BC-BBBC-B7B53DA82EDC}"/>
          </ac:picMkLst>
        </pc:picChg>
        <pc:picChg chg="add del mod">
          <ac:chgData name="Anna Jeffries" userId="S::amj26@calvin.edu::84112cf5-1bf6-4339-8b0e-6c28c3fb2297" providerId="AD" clId="Web-{FED6DA66-2B68-F4AD-DC4E-37349FDB0AF0}" dt="2019-09-23T22:05:54.954" v="8"/>
          <ac:picMkLst>
            <pc:docMk/>
            <pc:sldMk cId="0" sldId="257"/>
            <ac:picMk id="19" creationId="{AE849AC1-1E10-44CE-8EB3-012E2A90672B}"/>
          </ac:picMkLst>
        </pc:picChg>
        <pc:picChg chg="add del mod">
          <ac:chgData name="Anna Jeffries" userId="S::amj26@calvin.edu::84112cf5-1bf6-4339-8b0e-6c28c3fb2297" providerId="AD" clId="Web-{FED6DA66-2B68-F4AD-DC4E-37349FDB0AF0}" dt="2019-09-23T22:08:20.643" v="11"/>
          <ac:picMkLst>
            <pc:docMk/>
            <pc:sldMk cId="0" sldId="257"/>
            <ac:picMk id="21" creationId="{DB7ED865-3D57-4E4F-AB76-B8F1673CD440}"/>
          </ac:picMkLst>
        </pc:picChg>
        <pc:picChg chg="add mod">
          <ac:chgData name="Anna Jeffries" userId="S::amj26@calvin.edu::84112cf5-1bf6-4339-8b0e-6c28c3fb2297" providerId="AD" clId="Web-{FED6DA66-2B68-F4AD-DC4E-37349FDB0AF0}" dt="2019-09-23T22:08:54.158" v="14" actId="1076"/>
          <ac:picMkLst>
            <pc:docMk/>
            <pc:sldMk cId="0" sldId="257"/>
            <ac:picMk id="26" creationId="{BB68DDD1-280D-40FC-ABB6-446850394744}"/>
          </ac:picMkLst>
        </pc:picChg>
      </pc:sldChg>
    </pc:docChg>
  </pc:docChgLst>
  <pc:docChgLst>
    <pc:chgData clId="Web-{537A4B85-80EF-91A7-8C99-DAC4C9EEC246}"/>
    <pc:docChg chg="modSld">
      <pc:chgData name="" userId="" providerId="" clId="Web-{537A4B85-80EF-91A7-8C99-DAC4C9EEC246}" dt="2019-09-23T22:09:11.434" v="0" actId="1076"/>
      <pc:docMkLst>
        <pc:docMk/>
      </pc:docMkLst>
      <pc:sldChg chg="modSp">
        <pc:chgData name="" userId="" providerId="" clId="Web-{537A4B85-80EF-91A7-8C99-DAC4C9EEC246}" dt="2019-09-23T22:09:11.434" v="0" actId="1076"/>
        <pc:sldMkLst>
          <pc:docMk/>
          <pc:sldMk cId="0" sldId="257"/>
        </pc:sldMkLst>
        <pc:picChg chg="mod">
          <ac:chgData name="" userId="" providerId="" clId="Web-{537A4B85-80EF-91A7-8C99-DAC4C9EEC246}" dt="2019-09-23T22:09:11.434" v="0" actId="1076"/>
          <ac:picMkLst>
            <pc:docMk/>
            <pc:sldMk cId="0" sldId="257"/>
            <ac:picMk id="26" creationId="{BB68DDD1-280D-40FC-ABB6-446850394744}"/>
          </ac:picMkLst>
        </pc:picChg>
      </pc:sldChg>
    </pc:docChg>
  </pc:docChgLst>
  <pc:docChgLst>
    <pc:chgData name="Anna Jeffries" userId="S::amj26@calvin.edu::84112cf5-1bf6-4339-8b0e-6c28c3fb2297" providerId="AD" clId="Web-{89181F22-D3E3-FAB2-F263-9A0BC8727EE3}"/>
    <pc:docChg chg="modSld">
      <pc:chgData name="Anna Jeffries" userId="S::amj26@calvin.edu::84112cf5-1bf6-4339-8b0e-6c28c3fb2297" providerId="AD" clId="Web-{89181F22-D3E3-FAB2-F263-9A0BC8727EE3}" dt="2019-09-24T19:38:26.546" v="1125" actId="20577"/>
      <pc:docMkLst>
        <pc:docMk/>
      </pc:docMkLst>
      <pc:sldChg chg="addSp modSp">
        <pc:chgData name="Anna Jeffries" userId="S::amj26@calvin.edu::84112cf5-1bf6-4339-8b0e-6c28c3fb2297" providerId="AD" clId="Web-{89181F22-D3E3-FAB2-F263-9A0BC8727EE3}" dt="2019-09-24T19:38:19.859" v="1123" actId="20577"/>
        <pc:sldMkLst>
          <pc:docMk/>
          <pc:sldMk cId="0" sldId="257"/>
        </pc:sldMkLst>
        <pc:spChg chg="add mod">
          <ac:chgData name="Anna Jeffries" userId="S::amj26@calvin.edu::84112cf5-1bf6-4339-8b0e-6c28c3fb2297" providerId="AD" clId="Web-{89181F22-D3E3-FAB2-F263-9A0BC8727EE3}" dt="2019-09-24T18:54:27.285" v="136" actId="1076"/>
          <ac:spMkLst>
            <pc:docMk/>
            <pc:sldMk cId="0" sldId="257"/>
            <ac:spMk id="8" creationId="{87CCDA6D-0CC1-474C-834F-0BEF8582EA5D}"/>
          </ac:spMkLst>
        </pc:spChg>
        <pc:spChg chg="mod">
          <ac:chgData name="Anna Jeffries" userId="S::amj26@calvin.edu::84112cf5-1bf6-4339-8b0e-6c28c3fb2297" providerId="AD" clId="Web-{89181F22-D3E3-FAB2-F263-9A0BC8727EE3}" dt="2019-09-24T19:38:19.859" v="1123" actId="20577"/>
          <ac:spMkLst>
            <pc:docMk/>
            <pc:sldMk cId="0" sldId="257"/>
            <ac:spMk id="17" creationId="{00000000-0000-0000-0000-000000000000}"/>
          </ac:spMkLst>
        </pc:spChg>
        <pc:spChg chg="mod">
          <ac:chgData name="Anna Jeffries" userId="S::amj26@calvin.edu::84112cf5-1bf6-4339-8b0e-6c28c3fb2297" providerId="AD" clId="Web-{89181F22-D3E3-FAB2-F263-9A0BC8727EE3}" dt="2019-09-24T19:37:49.530" v="1111" actId="20577"/>
          <ac:spMkLst>
            <pc:docMk/>
            <pc:sldMk cId="0" sldId="257"/>
            <ac:spMk id="18" creationId="{00000000-0000-0000-0000-000000000000}"/>
          </ac:spMkLst>
        </pc:spChg>
        <pc:spChg chg="mod">
          <ac:chgData name="Anna Jeffries" userId="S::amj26@calvin.edu::84112cf5-1bf6-4339-8b0e-6c28c3fb2297" providerId="AD" clId="Web-{89181F22-D3E3-FAB2-F263-9A0BC8727EE3}" dt="2019-09-24T19:36:27.123" v="1012" actId="20577"/>
          <ac:spMkLst>
            <pc:docMk/>
            <pc:sldMk cId="0" sldId="257"/>
            <ac:spMk id="44" creationId="{8A7991F4-5891-41CC-AD43-6575B9B2C5ED}"/>
          </ac:spMkLst>
        </pc:spChg>
        <pc:picChg chg="mod">
          <ac:chgData name="Anna Jeffries" userId="S::amj26@calvin.edu::84112cf5-1bf6-4339-8b0e-6c28c3fb2297" providerId="AD" clId="Web-{89181F22-D3E3-FAB2-F263-9A0BC8727EE3}" dt="2019-09-24T18:53:13.958" v="126" actId="1076"/>
          <ac:picMkLst>
            <pc:docMk/>
            <pc:sldMk cId="0" sldId="257"/>
            <ac:picMk id="3" creationId="{28DEC8A8-4201-4873-AF8A-4762B897749C}"/>
          </ac:picMkLst>
        </pc:picChg>
        <pc:picChg chg="mod">
          <ac:chgData name="Anna Jeffries" userId="S::amj26@calvin.edu::84112cf5-1bf6-4339-8b0e-6c28c3fb2297" providerId="AD" clId="Web-{89181F22-D3E3-FAB2-F263-9A0BC8727EE3}" dt="2019-09-24T18:53:19.926" v="128" actId="1076"/>
          <ac:picMkLst>
            <pc:docMk/>
            <pc:sldMk cId="0" sldId="257"/>
            <ac:picMk id="13" creationId="{407A175D-265F-4506-8B47-7C1D7766A34E}"/>
          </ac:picMkLst>
        </pc:picChg>
        <pc:picChg chg="mod">
          <ac:chgData name="Anna Jeffries" userId="S::amj26@calvin.edu::84112cf5-1bf6-4339-8b0e-6c28c3fb2297" providerId="AD" clId="Web-{89181F22-D3E3-FAB2-F263-9A0BC8727EE3}" dt="2019-09-24T18:53:17.645" v="127" actId="1076"/>
          <ac:picMkLst>
            <pc:docMk/>
            <pc:sldMk cId="0" sldId="257"/>
            <ac:picMk id="15" creationId="{00981626-BF84-4C81-9886-A5CE4462F96A}"/>
          </ac:picMkLst>
        </pc:picChg>
        <pc:picChg chg="mod">
          <ac:chgData name="Anna Jeffries" userId="S::amj26@calvin.edu::84112cf5-1bf6-4339-8b0e-6c28c3fb2297" providerId="AD" clId="Web-{89181F22-D3E3-FAB2-F263-9A0BC8727EE3}" dt="2019-09-24T18:53:07.223" v="125" actId="1076"/>
          <ac:picMkLst>
            <pc:docMk/>
            <pc:sldMk cId="0" sldId="257"/>
            <ac:picMk id="19" creationId="{D18A832C-1DEE-4D7E-BA9B-643736D47C0A}"/>
          </ac:picMkLst>
        </pc:picChg>
      </pc:sldChg>
    </pc:docChg>
  </pc:docChgLst>
  <pc:docChgLst>
    <pc:chgData name="Anna Jeffries" userId="S::amj26@calvin.edu::84112cf5-1bf6-4339-8b0e-6c28c3fb2297" providerId="AD" clId="Web-{537A4B85-80EF-91A7-8C99-DAC4C9EEC246}"/>
    <pc:docChg chg="modSld">
      <pc:chgData name="Anna Jeffries" userId="S::amj26@calvin.edu::84112cf5-1bf6-4339-8b0e-6c28c3fb2297" providerId="AD" clId="Web-{537A4B85-80EF-91A7-8C99-DAC4C9EEC246}" dt="2019-09-23T22:26:39.810" v="429"/>
      <pc:docMkLst>
        <pc:docMk/>
      </pc:docMkLst>
      <pc:sldChg chg="addSp delSp modSp">
        <pc:chgData name="Anna Jeffries" userId="S::amj26@calvin.edu::84112cf5-1bf6-4339-8b0e-6c28c3fb2297" providerId="AD" clId="Web-{537A4B85-80EF-91A7-8C99-DAC4C9EEC246}" dt="2019-09-23T22:26:39.810" v="429"/>
        <pc:sldMkLst>
          <pc:docMk/>
          <pc:sldMk cId="0" sldId="257"/>
        </pc:sldMkLst>
        <pc:spChg chg="add del mod">
          <ac:chgData name="Anna Jeffries" userId="S::amj26@calvin.edu::84112cf5-1bf6-4339-8b0e-6c28c3fb2297" providerId="AD" clId="Web-{537A4B85-80EF-91A7-8C99-DAC4C9EEC246}" dt="2019-09-23T22:09:46.216" v="5"/>
          <ac:spMkLst>
            <pc:docMk/>
            <pc:sldMk cId="0" sldId="257"/>
            <ac:spMk id="3" creationId="{8EF10FB3-FD6F-4FB1-B991-2F7F7E93530F}"/>
          </ac:spMkLst>
        </pc:spChg>
        <pc:spChg chg="mod">
          <ac:chgData name="Anna Jeffries" userId="S::amj26@calvin.edu::84112cf5-1bf6-4339-8b0e-6c28c3fb2297" providerId="AD" clId="Web-{537A4B85-80EF-91A7-8C99-DAC4C9EEC246}" dt="2019-09-23T22:24:40.107" v="400" actId="20577"/>
          <ac:spMkLst>
            <pc:docMk/>
            <pc:sldMk cId="0" sldId="257"/>
            <ac:spMk id="4" creationId="{00000000-0000-0000-0000-000000000000}"/>
          </ac:spMkLst>
        </pc:spChg>
        <pc:spChg chg="mod">
          <ac:chgData name="Anna Jeffries" userId="S::amj26@calvin.edu::84112cf5-1bf6-4339-8b0e-6c28c3fb2297" providerId="AD" clId="Web-{537A4B85-80EF-91A7-8C99-DAC4C9EEC246}" dt="2019-09-23T22:23:58.826" v="392" actId="20577"/>
          <ac:spMkLst>
            <pc:docMk/>
            <pc:sldMk cId="0" sldId="257"/>
            <ac:spMk id="5" creationId="{00000000-0000-0000-0000-000000000000}"/>
          </ac:spMkLst>
        </pc:spChg>
        <pc:spChg chg="mod">
          <ac:chgData name="Anna Jeffries" userId="S::amj26@calvin.edu::84112cf5-1bf6-4339-8b0e-6c28c3fb2297" providerId="AD" clId="Web-{537A4B85-80EF-91A7-8C99-DAC4C9EEC246}" dt="2019-09-23T22:24:07.420" v="395" actId="20577"/>
          <ac:spMkLst>
            <pc:docMk/>
            <pc:sldMk cId="0" sldId="257"/>
            <ac:spMk id="6" creationId="{00000000-0000-0000-0000-000000000000}"/>
          </ac:spMkLst>
        </pc:spChg>
        <pc:spChg chg="mod">
          <ac:chgData name="Anna Jeffries" userId="S::amj26@calvin.edu::84112cf5-1bf6-4339-8b0e-6c28c3fb2297" providerId="AD" clId="Web-{537A4B85-80EF-91A7-8C99-DAC4C9EEC246}" dt="2019-09-23T22:24:48.279" v="403" actId="20577"/>
          <ac:spMkLst>
            <pc:docMk/>
            <pc:sldMk cId="0" sldId="257"/>
            <ac:spMk id="7" creationId="{00000000-0000-0000-0000-000000000000}"/>
          </ac:spMkLst>
        </pc:spChg>
        <pc:spChg chg="del">
          <ac:chgData name="Anna Jeffries" userId="S::amj26@calvin.edu::84112cf5-1bf6-4339-8b0e-6c28c3fb2297" providerId="AD" clId="Web-{537A4B85-80EF-91A7-8C99-DAC4C9EEC246}" dt="2019-09-23T22:26:04.170" v="421"/>
          <ac:spMkLst>
            <pc:docMk/>
            <pc:sldMk cId="0" sldId="257"/>
            <ac:spMk id="8" creationId="{00000000-0000-0000-0000-000000000000}"/>
          </ac:spMkLst>
        </pc:spChg>
        <pc:spChg chg="mod">
          <ac:chgData name="Anna Jeffries" userId="S::amj26@calvin.edu::84112cf5-1bf6-4339-8b0e-6c28c3fb2297" providerId="AD" clId="Web-{537A4B85-80EF-91A7-8C99-DAC4C9EEC246}" dt="2019-09-23T22:24:53.982" v="405" actId="20577"/>
          <ac:spMkLst>
            <pc:docMk/>
            <pc:sldMk cId="0" sldId="257"/>
            <ac:spMk id="9" creationId="{00000000-0000-0000-0000-000000000000}"/>
          </ac:spMkLst>
        </pc:spChg>
        <pc:spChg chg="mod">
          <ac:chgData name="Anna Jeffries" userId="S::amj26@calvin.edu::84112cf5-1bf6-4339-8b0e-6c28c3fb2297" providerId="AD" clId="Web-{537A4B85-80EF-91A7-8C99-DAC4C9EEC246}" dt="2019-09-23T22:25:03.060" v="408" actId="20577"/>
          <ac:spMkLst>
            <pc:docMk/>
            <pc:sldMk cId="0" sldId="257"/>
            <ac:spMk id="10" creationId="{00000000-0000-0000-0000-000000000000}"/>
          </ac:spMkLst>
        </pc:spChg>
        <pc:spChg chg="mod">
          <ac:chgData name="Anna Jeffries" userId="S::amj26@calvin.edu::84112cf5-1bf6-4339-8b0e-6c28c3fb2297" providerId="AD" clId="Web-{537A4B85-80EF-91A7-8C99-DAC4C9EEC246}" dt="2019-09-23T22:23:39.826" v="390" actId="20577"/>
          <ac:spMkLst>
            <pc:docMk/>
            <pc:sldMk cId="0" sldId="257"/>
            <ac:spMk id="11" creationId="{00000000-0000-0000-0000-000000000000}"/>
          </ac:spMkLst>
        </pc:spChg>
        <pc:spChg chg="mod">
          <ac:chgData name="Anna Jeffries" userId="S::amj26@calvin.edu::84112cf5-1bf6-4339-8b0e-6c28c3fb2297" providerId="AD" clId="Web-{537A4B85-80EF-91A7-8C99-DAC4C9EEC246}" dt="2019-09-23T22:23:16.623" v="384" actId="20577"/>
          <ac:spMkLst>
            <pc:docMk/>
            <pc:sldMk cId="0" sldId="257"/>
            <ac:spMk id="12" creationId="{00000000-0000-0000-0000-000000000000}"/>
          </ac:spMkLst>
        </pc:spChg>
        <pc:spChg chg="del mod">
          <ac:chgData name="Anna Jeffries" userId="S::amj26@calvin.edu::84112cf5-1bf6-4339-8b0e-6c28c3fb2297" providerId="AD" clId="Web-{537A4B85-80EF-91A7-8C99-DAC4C9EEC246}" dt="2019-09-23T22:25:54.029" v="418"/>
          <ac:spMkLst>
            <pc:docMk/>
            <pc:sldMk cId="0" sldId="257"/>
            <ac:spMk id="13" creationId="{00000000-0000-0000-0000-000000000000}"/>
          </ac:spMkLst>
        </pc:spChg>
        <pc:spChg chg="del">
          <ac:chgData name="Anna Jeffries" userId="S::amj26@calvin.edu::84112cf5-1bf6-4339-8b0e-6c28c3fb2297" providerId="AD" clId="Web-{537A4B85-80EF-91A7-8C99-DAC4C9EEC246}" dt="2019-09-23T22:26:13.936" v="424"/>
          <ac:spMkLst>
            <pc:docMk/>
            <pc:sldMk cId="0" sldId="257"/>
            <ac:spMk id="16" creationId="{00000000-0000-0000-0000-000000000000}"/>
          </ac:spMkLst>
        </pc:spChg>
        <pc:spChg chg="mod">
          <ac:chgData name="Anna Jeffries" userId="S::amj26@calvin.edu::84112cf5-1bf6-4339-8b0e-6c28c3fb2297" providerId="AD" clId="Web-{537A4B85-80EF-91A7-8C99-DAC4C9EEC246}" dt="2019-09-23T22:25:12.701" v="411" actId="20577"/>
          <ac:spMkLst>
            <pc:docMk/>
            <pc:sldMk cId="0" sldId="257"/>
            <ac:spMk id="30" creationId="{00000000-0000-0000-0000-000000000000}"/>
          </ac:spMkLst>
        </pc:spChg>
        <pc:spChg chg="del">
          <ac:chgData name="Anna Jeffries" userId="S::amj26@calvin.edu::84112cf5-1bf6-4339-8b0e-6c28c3fb2297" providerId="AD" clId="Web-{537A4B85-80EF-91A7-8C99-DAC4C9EEC246}" dt="2019-09-23T22:25:59.685" v="420"/>
          <ac:spMkLst>
            <pc:docMk/>
            <pc:sldMk cId="0" sldId="257"/>
            <ac:spMk id="31" creationId="{00000000-0000-0000-0000-000000000000}"/>
          </ac:spMkLst>
        </pc:spChg>
        <pc:spChg chg="del">
          <ac:chgData name="Anna Jeffries" userId="S::amj26@calvin.edu::84112cf5-1bf6-4339-8b0e-6c28c3fb2297" providerId="AD" clId="Web-{537A4B85-80EF-91A7-8C99-DAC4C9EEC246}" dt="2019-09-23T22:26:09.920" v="423"/>
          <ac:spMkLst>
            <pc:docMk/>
            <pc:sldMk cId="0" sldId="257"/>
            <ac:spMk id="32" creationId="{00000000-0000-0000-0000-000000000000}"/>
          </ac:spMkLst>
        </pc:spChg>
        <pc:spChg chg="mod">
          <ac:chgData name="Anna Jeffries" userId="S::amj26@calvin.edu::84112cf5-1bf6-4339-8b0e-6c28c3fb2297" providerId="AD" clId="Web-{537A4B85-80EF-91A7-8C99-DAC4C9EEC246}" dt="2019-09-23T22:26:27.904" v="427" actId="1076"/>
          <ac:spMkLst>
            <pc:docMk/>
            <pc:sldMk cId="0" sldId="257"/>
            <ac:spMk id="36" creationId="{00000000-0000-0000-0000-000000000000}"/>
          </ac:spMkLst>
        </pc:spChg>
        <pc:spChg chg="add">
          <ac:chgData name="Anna Jeffries" userId="S::amj26@calvin.edu::84112cf5-1bf6-4339-8b0e-6c28c3fb2297" providerId="AD" clId="Web-{537A4B85-80EF-91A7-8C99-DAC4C9EEC246}" dt="2019-09-23T22:26:19.248" v="425"/>
          <ac:spMkLst>
            <pc:docMk/>
            <pc:sldMk cId="0" sldId="257"/>
            <ac:spMk id="40" creationId="{C1F8F174-E487-41AC-B69D-335BB3A8FF28}"/>
          </ac:spMkLst>
        </pc:spChg>
        <pc:spChg chg="add">
          <ac:chgData name="Anna Jeffries" userId="S::amj26@calvin.edu::84112cf5-1bf6-4339-8b0e-6c28c3fb2297" providerId="AD" clId="Web-{537A4B85-80EF-91A7-8C99-DAC4C9EEC246}" dt="2019-09-23T22:26:32.420" v="428"/>
          <ac:spMkLst>
            <pc:docMk/>
            <pc:sldMk cId="0" sldId="257"/>
            <ac:spMk id="43" creationId="{8BB9175C-E194-4C31-9CEE-BCE44B90179C}"/>
          </ac:spMkLst>
        </pc:spChg>
        <pc:spChg chg="add">
          <ac:chgData name="Anna Jeffries" userId="S::amj26@calvin.edu::84112cf5-1bf6-4339-8b0e-6c28c3fb2297" providerId="AD" clId="Web-{537A4B85-80EF-91A7-8C99-DAC4C9EEC246}" dt="2019-09-23T22:26:39.810" v="429"/>
          <ac:spMkLst>
            <pc:docMk/>
            <pc:sldMk cId="0" sldId="257"/>
            <ac:spMk id="44" creationId="{8A7991F4-5891-41CC-AD43-6575B9B2C5ED}"/>
          </ac:spMkLst>
        </pc:spChg>
        <pc:graphicFrameChg chg="del">
          <ac:chgData name="Anna Jeffries" userId="S::amj26@calvin.edu::84112cf5-1bf6-4339-8b0e-6c28c3fb2297" providerId="AD" clId="Web-{537A4B85-80EF-91A7-8C99-DAC4C9EEC246}" dt="2019-09-23T22:26:06.733" v="422"/>
          <ac:graphicFrameMkLst>
            <pc:docMk/>
            <pc:sldMk cId="0" sldId="257"/>
            <ac:graphicFrameMk id="22" creationId="{00000000-0000-0000-0000-000000000000}"/>
          </ac:graphicFrameMkLst>
        </pc:graphicFrameChg>
        <pc:picChg chg="add del mod">
          <ac:chgData name="Anna Jeffries" userId="S::amj26@calvin.edu::84112cf5-1bf6-4339-8b0e-6c28c3fb2297" providerId="AD" clId="Web-{537A4B85-80EF-91A7-8C99-DAC4C9EEC246}" dt="2019-09-23T22:10:44.794" v="8"/>
          <ac:picMkLst>
            <pc:docMk/>
            <pc:sldMk cId="0" sldId="257"/>
            <ac:picMk id="14" creationId="{79A7844E-25EE-455B-AAE0-262F14673C5C}"/>
          </ac:picMkLst>
        </pc:picChg>
        <pc:picChg chg="del">
          <ac:chgData name="Anna Jeffries" userId="S::amj26@calvin.edu::84112cf5-1bf6-4339-8b0e-6c28c3fb2297" providerId="AD" clId="Web-{537A4B85-80EF-91A7-8C99-DAC4C9EEC246}" dt="2019-09-23T22:25:55.998" v="419"/>
          <ac:picMkLst>
            <pc:docMk/>
            <pc:sldMk cId="0" sldId="257"/>
            <ac:picMk id="15" creationId="{00000000-0000-0000-0000-000000000000}"/>
          </ac:picMkLst>
        </pc:picChg>
        <pc:picChg chg="add del mod">
          <ac:chgData name="Anna Jeffries" userId="S::amj26@calvin.edu::84112cf5-1bf6-4339-8b0e-6c28c3fb2297" providerId="AD" clId="Web-{537A4B85-80EF-91A7-8C99-DAC4C9EEC246}" dt="2019-09-23T22:11:02.731" v="10"/>
          <ac:picMkLst>
            <pc:docMk/>
            <pc:sldMk cId="0" sldId="257"/>
            <ac:picMk id="20" creationId="{642CA930-CF9D-45AA-B33A-A24783D4FE2C}"/>
          </ac:picMkLst>
        </pc:picChg>
        <pc:picChg chg="add del mod">
          <ac:chgData name="Anna Jeffries" userId="S::amj26@calvin.edu::84112cf5-1bf6-4339-8b0e-6c28c3fb2297" providerId="AD" clId="Web-{537A4B85-80EF-91A7-8C99-DAC4C9EEC246}" dt="2019-09-23T22:13:27.622" v="19"/>
          <ac:picMkLst>
            <pc:docMk/>
            <pc:sldMk cId="0" sldId="257"/>
            <ac:picMk id="23" creationId="{5F3BF6E9-2D4E-42F1-86F4-DD3E571D7ABA}"/>
          </ac:picMkLst>
        </pc:picChg>
        <pc:picChg chg="del">
          <ac:chgData name="Anna Jeffries" userId="S::amj26@calvin.edu::84112cf5-1bf6-4339-8b0e-6c28c3fb2297" providerId="AD" clId="Web-{537A4B85-80EF-91A7-8C99-DAC4C9EEC246}" dt="2019-09-23T22:09:34.669" v="0"/>
          <ac:picMkLst>
            <pc:docMk/>
            <pc:sldMk cId="0" sldId="257"/>
            <ac:picMk id="26" creationId="{BB68DDD1-280D-40FC-ABB6-446850394744}"/>
          </ac:picMkLst>
        </pc:picChg>
        <pc:picChg chg="add del mod">
          <ac:chgData name="Anna Jeffries" userId="S::amj26@calvin.edu::84112cf5-1bf6-4339-8b0e-6c28c3fb2297" providerId="AD" clId="Web-{537A4B85-80EF-91A7-8C99-DAC4C9EEC246}" dt="2019-09-23T22:13:26.341" v="18"/>
          <ac:picMkLst>
            <pc:docMk/>
            <pc:sldMk cId="0" sldId="257"/>
            <ac:picMk id="29" creationId="{6A05CB89-586A-4CC6-9849-E4B141DFB26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189632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704975" y="962025"/>
            <a:ext cx="598646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98734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27" charset="0"/>
        <a:ea typeface="+mn-ea"/>
        <a:cs typeface="+mn-cs"/>
      </a:defRPr>
    </a:lvl1pPr>
    <a:lvl2pPr marL="391864" algn="l" rtl="0" eaLnBrk="0" fontAlgn="base" hangingPunct="0">
      <a:spcBef>
        <a:spcPct val="30000"/>
      </a:spcBef>
      <a:spcAft>
        <a:spcPct val="0"/>
      </a:spcAft>
      <a:defRPr sz="1000" kern="1200">
        <a:solidFill>
          <a:schemeClr val="tx1"/>
        </a:solidFill>
        <a:latin typeface="Times New Roman" pitchFamily="27" charset="0"/>
        <a:ea typeface="+mn-ea"/>
        <a:cs typeface="+mn-cs"/>
      </a:defRPr>
    </a:lvl2pPr>
    <a:lvl3pPr marL="783729" algn="l" rtl="0" eaLnBrk="0" fontAlgn="base" hangingPunct="0">
      <a:spcBef>
        <a:spcPct val="30000"/>
      </a:spcBef>
      <a:spcAft>
        <a:spcPct val="0"/>
      </a:spcAft>
      <a:defRPr sz="1000" kern="1200">
        <a:solidFill>
          <a:schemeClr val="tx1"/>
        </a:solidFill>
        <a:latin typeface="Times New Roman" pitchFamily="27" charset="0"/>
        <a:ea typeface="+mn-ea"/>
        <a:cs typeface="+mn-cs"/>
      </a:defRPr>
    </a:lvl3pPr>
    <a:lvl4pPr marL="1175593" algn="l" rtl="0" eaLnBrk="0" fontAlgn="base" hangingPunct="0">
      <a:spcBef>
        <a:spcPct val="30000"/>
      </a:spcBef>
      <a:spcAft>
        <a:spcPct val="0"/>
      </a:spcAft>
      <a:defRPr sz="1000" kern="1200">
        <a:solidFill>
          <a:schemeClr val="tx1"/>
        </a:solidFill>
        <a:latin typeface="Times New Roman" pitchFamily="27" charset="0"/>
        <a:ea typeface="+mn-ea"/>
        <a:cs typeface="+mn-cs"/>
      </a:defRPr>
    </a:lvl4pPr>
    <a:lvl5pPr marL="1567457" algn="l" rtl="0" eaLnBrk="0" fontAlgn="base" hangingPunct="0">
      <a:spcBef>
        <a:spcPct val="30000"/>
      </a:spcBef>
      <a:spcAft>
        <a:spcPct val="0"/>
      </a:spcAft>
      <a:defRPr sz="1000" kern="1200">
        <a:solidFill>
          <a:schemeClr val="tx1"/>
        </a:solidFill>
        <a:latin typeface="Times New Roman" pitchFamily="27" charset="0"/>
        <a:ea typeface="+mn-ea"/>
        <a:cs typeface="+mn-cs"/>
      </a:defRPr>
    </a:lvl5pPr>
    <a:lvl6pPr marL="1959321" algn="l" defTabSz="783729" rtl="0" eaLnBrk="1" latinLnBrk="0" hangingPunct="1">
      <a:defRPr sz="1000" kern="1200">
        <a:solidFill>
          <a:schemeClr val="tx1"/>
        </a:solidFill>
        <a:latin typeface="+mn-lt"/>
        <a:ea typeface="+mn-ea"/>
        <a:cs typeface="+mn-cs"/>
      </a:defRPr>
    </a:lvl6pPr>
    <a:lvl7pPr marL="2351186" algn="l" defTabSz="783729" rtl="0" eaLnBrk="1" latinLnBrk="0" hangingPunct="1">
      <a:defRPr sz="1000" kern="1200">
        <a:solidFill>
          <a:schemeClr val="tx1"/>
        </a:solidFill>
        <a:latin typeface="+mn-lt"/>
        <a:ea typeface="+mn-ea"/>
        <a:cs typeface="+mn-cs"/>
      </a:defRPr>
    </a:lvl7pPr>
    <a:lvl8pPr marL="2743051" algn="l" defTabSz="783729" rtl="0" eaLnBrk="1" latinLnBrk="0" hangingPunct="1">
      <a:defRPr sz="1000" kern="1200">
        <a:solidFill>
          <a:schemeClr val="tx1"/>
        </a:solidFill>
        <a:latin typeface="+mn-lt"/>
        <a:ea typeface="+mn-ea"/>
        <a:cs typeface="+mn-cs"/>
      </a:defRPr>
    </a:lvl8pPr>
    <a:lvl9pPr marL="3134915" algn="l" defTabSz="78372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161687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625"/>
            <a:ext cx="31089600" cy="6272011"/>
          </a:xfrm>
          <a:prstGeom prst="rect">
            <a:avLst/>
          </a:prstGeom>
        </p:spPr>
        <p:txBody>
          <a:bodyPr lIns="90187" tIns="45094" rIns="90187" bIns="45094"/>
          <a:lstStyle/>
          <a:p>
            <a:r>
              <a:rPr lang="en-US"/>
              <a:t>Click to edit Master title style</a:t>
            </a:r>
          </a:p>
        </p:txBody>
      </p:sp>
      <p:sp>
        <p:nvSpPr>
          <p:cNvPr id="3" name="Subtitle 2"/>
          <p:cNvSpPr>
            <a:spLocks noGrp="1"/>
          </p:cNvSpPr>
          <p:nvPr>
            <p:ph type="subTitle" idx="1"/>
          </p:nvPr>
        </p:nvSpPr>
        <p:spPr>
          <a:xfrm>
            <a:off x="5486400" y="16580835"/>
            <a:ext cx="25603200" cy="7478332"/>
          </a:xfrm>
          <a:prstGeom prst="rect">
            <a:avLst/>
          </a:prstGeom>
        </p:spPr>
        <p:txBody>
          <a:bodyPr lIns="90187" tIns="45094" rIns="90187" bIns="45094"/>
          <a:lstStyle>
            <a:lvl1pPr marL="0" indent="0" algn="ctr">
              <a:buNone/>
              <a:defRPr/>
            </a:lvl1pPr>
            <a:lvl2pPr marL="391864" indent="0" algn="ctr">
              <a:buNone/>
              <a:defRPr/>
            </a:lvl2pPr>
            <a:lvl3pPr marL="783729" indent="0" algn="ctr">
              <a:buNone/>
              <a:defRPr/>
            </a:lvl3pPr>
            <a:lvl4pPr marL="1175593" indent="0" algn="ctr">
              <a:buNone/>
              <a:defRPr/>
            </a:lvl4pPr>
            <a:lvl5pPr marL="1567457" indent="0" algn="ctr">
              <a:buNone/>
              <a:defRPr/>
            </a:lvl5pPr>
            <a:lvl6pPr marL="1959321" indent="0" algn="ctr">
              <a:buNone/>
              <a:defRPr/>
            </a:lvl6pPr>
            <a:lvl7pPr marL="2351186" indent="0" algn="ctr">
              <a:buNone/>
              <a:defRPr/>
            </a:lvl7pPr>
            <a:lvl8pPr marL="2743051" indent="0" algn="ctr">
              <a:buNone/>
              <a:defRPr/>
            </a:lvl8pPr>
            <a:lvl9pPr marL="3134915"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Vertical Text Placeholder 2"/>
          <p:cNvSpPr>
            <a:spLocks noGrp="1"/>
          </p:cNvSpPr>
          <p:nvPr>
            <p:ph type="body" orient="vert" idx="1"/>
          </p:nvPr>
        </p:nvSpPr>
        <p:spPr>
          <a:xfrm>
            <a:off x="2741864" y="8455696"/>
            <a:ext cx="31092275" cy="17553904"/>
          </a:xfrm>
          <a:prstGeom prst="rect">
            <a:avLst/>
          </a:prstGeom>
        </p:spPr>
        <p:txBody>
          <a:bodyPr vert="eaVert"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1738" y="2601533"/>
            <a:ext cx="7772400" cy="23408068"/>
          </a:xfrm>
          <a:prstGeom prst="rect">
            <a:avLst/>
          </a:prstGeom>
        </p:spPr>
        <p:txBody>
          <a:bodyPr vert="eaVert" lIns="90187" tIns="45094" rIns="90187" bIns="45094"/>
          <a:lstStyle/>
          <a:p>
            <a:r>
              <a:rPr lang="en-US"/>
              <a:t>Click to edit Master title style</a:t>
            </a:r>
          </a:p>
        </p:txBody>
      </p:sp>
      <p:sp>
        <p:nvSpPr>
          <p:cNvPr id="3" name="Vertical Text Placeholder 2"/>
          <p:cNvSpPr>
            <a:spLocks noGrp="1"/>
          </p:cNvSpPr>
          <p:nvPr>
            <p:ph type="body" orient="vert" idx="1"/>
          </p:nvPr>
        </p:nvSpPr>
        <p:spPr>
          <a:xfrm>
            <a:off x="2741865" y="2601533"/>
            <a:ext cx="23191537" cy="23408068"/>
          </a:xfrm>
          <a:prstGeom prst="rect">
            <a:avLst/>
          </a:prstGeom>
        </p:spPr>
        <p:txBody>
          <a:bodyPr vert="eaVert"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Content Placeholder 2"/>
          <p:cNvSpPr>
            <a:spLocks noGrp="1"/>
          </p:cNvSpPr>
          <p:nvPr>
            <p:ph idx="1"/>
          </p:nvPr>
        </p:nvSpPr>
        <p:spPr>
          <a:xfrm>
            <a:off x="2741864" y="8455696"/>
            <a:ext cx="31092275" cy="17553904"/>
          </a:xfrm>
          <a:prstGeom prst="rect">
            <a:avLst/>
          </a:prstGeom>
        </p:spPr>
        <p:txBody>
          <a:bodyPr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917" y="18803156"/>
            <a:ext cx="31089600" cy="5811234"/>
          </a:xfrm>
          <a:prstGeom prst="rect">
            <a:avLst/>
          </a:prstGeom>
        </p:spPr>
        <p:txBody>
          <a:bodyPr lIns="90187" tIns="45094" rIns="90187" bIns="45094"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2888917" y="12402357"/>
            <a:ext cx="31089600" cy="6400800"/>
          </a:xfrm>
          <a:prstGeom prst="rect">
            <a:avLst/>
          </a:prstGeom>
        </p:spPr>
        <p:txBody>
          <a:bodyPr lIns="90187" tIns="45094" rIns="90187" bIns="45094" anchor="b"/>
          <a:lstStyle>
            <a:lvl1pPr marL="0" indent="0">
              <a:buNone/>
              <a:defRPr sz="1700"/>
            </a:lvl1pPr>
            <a:lvl2pPr marL="391864" indent="0">
              <a:buNone/>
              <a:defRPr sz="1500"/>
            </a:lvl2pPr>
            <a:lvl3pPr marL="783729" indent="0">
              <a:buNone/>
              <a:defRPr sz="1400"/>
            </a:lvl3pPr>
            <a:lvl4pPr marL="1175593" indent="0">
              <a:buNone/>
              <a:defRPr sz="1200"/>
            </a:lvl4pPr>
            <a:lvl5pPr marL="1567457" indent="0">
              <a:buNone/>
              <a:defRPr sz="1200"/>
            </a:lvl5pPr>
            <a:lvl6pPr marL="1959321" indent="0">
              <a:buNone/>
              <a:defRPr sz="1200"/>
            </a:lvl6pPr>
            <a:lvl7pPr marL="2351186" indent="0">
              <a:buNone/>
              <a:defRPr sz="1200"/>
            </a:lvl7pPr>
            <a:lvl8pPr marL="2743051" indent="0">
              <a:buNone/>
              <a:defRPr sz="1200"/>
            </a:lvl8pPr>
            <a:lvl9pPr marL="3134915"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Content Placeholder 2"/>
          <p:cNvSpPr>
            <a:spLocks noGrp="1"/>
          </p:cNvSpPr>
          <p:nvPr>
            <p:ph sz="half" idx="1"/>
          </p:nvPr>
        </p:nvSpPr>
        <p:spPr>
          <a:xfrm>
            <a:off x="2741866" y="8455696"/>
            <a:ext cx="15481967" cy="17553904"/>
          </a:xfrm>
          <a:prstGeom prst="rect">
            <a:avLst/>
          </a:prstGeom>
        </p:spPr>
        <p:txBody>
          <a:bodyPr lIns="90187" tIns="45094" rIns="90187" bIns="45094"/>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2170" y="8455696"/>
            <a:ext cx="15481968" cy="17553904"/>
          </a:xfrm>
          <a:prstGeom prst="rect">
            <a:avLst/>
          </a:prstGeom>
        </p:spPr>
        <p:txBody>
          <a:bodyPr lIns="90187" tIns="45094" rIns="90187" bIns="45094"/>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978"/>
            <a:ext cx="32918400" cy="4876800"/>
          </a:xfrm>
          <a:prstGeom prst="rect">
            <a:avLst/>
          </a:prstGeom>
        </p:spPr>
        <p:txBody>
          <a:bodyPr lIns="90187" tIns="45094" rIns="90187" bIns="45094"/>
          <a:lstStyle>
            <a:lvl1pPr>
              <a:defRPr/>
            </a:lvl1pPr>
          </a:lstStyle>
          <a:p>
            <a:r>
              <a:rPr lang="en-US"/>
              <a:t>Click to edit Master title style</a:t>
            </a:r>
          </a:p>
        </p:txBody>
      </p:sp>
      <p:sp>
        <p:nvSpPr>
          <p:cNvPr id="3" name="Text Placeholder 2"/>
          <p:cNvSpPr>
            <a:spLocks noGrp="1"/>
          </p:cNvSpPr>
          <p:nvPr>
            <p:ph type="body" idx="1"/>
          </p:nvPr>
        </p:nvSpPr>
        <p:spPr>
          <a:xfrm>
            <a:off x="1828801" y="6549624"/>
            <a:ext cx="16161084" cy="2730322"/>
          </a:xfrm>
          <a:prstGeom prst="rect">
            <a:avLst/>
          </a:prstGeom>
        </p:spPr>
        <p:txBody>
          <a:bodyPr lIns="90187" tIns="45094" rIns="90187" bIns="45094" anchor="b"/>
          <a:lstStyle>
            <a:lvl1pPr marL="0" indent="0">
              <a:buNone/>
              <a:defRPr sz="2100" b="1"/>
            </a:lvl1pPr>
            <a:lvl2pPr marL="391864" indent="0">
              <a:buNone/>
              <a:defRPr sz="1700" b="1"/>
            </a:lvl2pPr>
            <a:lvl3pPr marL="783729" indent="0">
              <a:buNone/>
              <a:defRPr sz="1500" b="1"/>
            </a:lvl3pPr>
            <a:lvl4pPr marL="1175593" indent="0">
              <a:buNone/>
              <a:defRPr sz="1400" b="1"/>
            </a:lvl4pPr>
            <a:lvl5pPr marL="1567457" indent="0">
              <a:buNone/>
              <a:defRPr sz="1400" b="1"/>
            </a:lvl5pPr>
            <a:lvl6pPr marL="1959321" indent="0">
              <a:buNone/>
              <a:defRPr sz="1400" b="1"/>
            </a:lvl6pPr>
            <a:lvl7pPr marL="2351186" indent="0">
              <a:buNone/>
              <a:defRPr sz="1400" b="1"/>
            </a:lvl7pPr>
            <a:lvl8pPr marL="2743051" indent="0">
              <a:buNone/>
              <a:defRPr sz="1400" b="1"/>
            </a:lvl8pPr>
            <a:lvl9pPr marL="3134915" indent="0">
              <a:buNone/>
              <a:defRPr sz="1400" b="1"/>
            </a:lvl9pPr>
          </a:lstStyle>
          <a:p>
            <a:pPr lvl="0"/>
            <a:r>
              <a:rPr lang="en-US"/>
              <a:t>Click to edit Master text styles</a:t>
            </a:r>
          </a:p>
        </p:txBody>
      </p:sp>
      <p:sp>
        <p:nvSpPr>
          <p:cNvPr id="4" name="Content Placeholder 3"/>
          <p:cNvSpPr>
            <a:spLocks noGrp="1"/>
          </p:cNvSpPr>
          <p:nvPr>
            <p:ph sz="half" idx="2"/>
          </p:nvPr>
        </p:nvSpPr>
        <p:spPr>
          <a:xfrm>
            <a:off x="1828801" y="9279945"/>
            <a:ext cx="16161084" cy="16858444"/>
          </a:xfrm>
          <a:prstGeom prst="rect">
            <a:avLst/>
          </a:prstGeom>
        </p:spPr>
        <p:txBody>
          <a:bodyPr lIns="90187" tIns="45094" rIns="90187" bIns="45094"/>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769" y="6549624"/>
            <a:ext cx="16166432" cy="2730322"/>
          </a:xfrm>
          <a:prstGeom prst="rect">
            <a:avLst/>
          </a:prstGeom>
        </p:spPr>
        <p:txBody>
          <a:bodyPr lIns="90187" tIns="45094" rIns="90187" bIns="45094" anchor="b"/>
          <a:lstStyle>
            <a:lvl1pPr marL="0" indent="0">
              <a:buNone/>
              <a:defRPr sz="2100" b="1"/>
            </a:lvl1pPr>
            <a:lvl2pPr marL="391864" indent="0">
              <a:buNone/>
              <a:defRPr sz="1700" b="1"/>
            </a:lvl2pPr>
            <a:lvl3pPr marL="783729" indent="0">
              <a:buNone/>
              <a:defRPr sz="1500" b="1"/>
            </a:lvl3pPr>
            <a:lvl4pPr marL="1175593" indent="0">
              <a:buNone/>
              <a:defRPr sz="1400" b="1"/>
            </a:lvl4pPr>
            <a:lvl5pPr marL="1567457" indent="0">
              <a:buNone/>
              <a:defRPr sz="1400" b="1"/>
            </a:lvl5pPr>
            <a:lvl6pPr marL="1959321" indent="0">
              <a:buNone/>
              <a:defRPr sz="1400" b="1"/>
            </a:lvl6pPr>
            <a:lvl7pPr marL="2351186" indent="0">
              <a:buNone/>
              <a:defRPr sz="1400" b="1"/>
            </a:lvl7pPr>
            <a:lvl8pPr marL="2743051" indent="0">
              <a:buNone/>
              <a:defRPr sz="1400" b="1"/>
            </a:lvl8pPr>
            <a:lvl9pPr marL="313491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18580769" y="9279945"/>
            <a:ext cx="16166432" cy="16858444"/>
          </a:xfrm>
          <a:prstGeom prst="rect">
            <a:avLst/>
          </a:prstGeom>
        </p:spPr>
        <p:txBody>
          <a:bodyPr lIns="90187" tIns="45094" rIns="90187" bIns="45094"/>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8"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9"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4"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5"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3"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4"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1164824"/>
            <a:ext cx="12032917" cy="4958367"/>
          </a:xfrm>
          <a:prstGeom prst="rect">
            <a:avLst/>
          </a:prstGeom>
        </p:spPr>
        <p:txBody>
          <a:bodyPr lIns="90187" tIns="45094" rIns="90187" bIns="45094"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201" y="1164823"/>
            <a:ext cx="20447000" cy="24973566"/>
          </a:xfrm>
          <a:prstGeom prst="rect">
            <a:avLst/>
          </a:prstGeom>
        </p:spPr>
        <p:txBody>
          <a:bodyPr lIns="90187" tIns="45094" rIns="90187" bIns="45094"/>
          <a:lstStyle>
            <a:lvl1pPr>
              <a:defRPr sz="2800"/>
            </a:lvl1pPr>
            <a:lvl2pPr>
              <a:defRPr sz="25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1" y="6123190"/>
            <a:ext cx="12032917" cy="20015200"/>
          </a:xfrm>
          <a:prstGeom prst="rect">
            <a:avLst/>
          </a:prstGeom>
        </p:spPr>
        <p:txBody>
          <a:bodyPr lIns="90187" tIns="45094" rIns="90187" bIns="45094"/>
          <a:lstStyle>
            <a:lvl1pPr marL="0" indent="0">
              <a:buNone/>
              <a:defRPr sz="1200"/>
            </a:lvl1pPr>
            <a:lvl2pPr marL="391864" indent="0">
              <a:buNone/>
              <a:defRPr sz="1000"/>
            </a:lvl2pPr>
            <a:lvl3pPr marL="783729" indent="0">
              <a:buNone/>
              <a:defRPr sz="800"/>
            </a:lvl3pPr>
            <a:lvl4pPr marL="1175593" indent="0">
              <a:buNone/>
              <a:defRPr sz="800"/>
            </a:lvl4pPr>
            <a:lvl5pPr marL="1567457" indent="0">
              <a:buNone/>
              <a:defRPr sz="800"/>
            </a:lvl5pPr>
            <a:lvl6pPr marL="1959321" indent="0">
              <a:buNone/>
              <a:defRPr sz="800"/>
            </a:lvl6pPr>
            <a:lvl7pPr marL="2351186" indent="0">
              <a:buNone/>
              <a:defRPr sz="800"/>
            </a:lvl7pPr>
            <a:lvl8pPr marL="2743051" indent="0">
              <a:buNone/>
              <a:defRPr sz="800"/>
            </a:lvl8pPr>
            <a:lvl9pPr marL="3134915" indent="0">
              <a:buNone/>
              <a:defRPr sz="800"/>
            </a:lvl9pPr>
          </a:lstStyle>
          <a:p>
            <a:pPr lvl="0"/>
            <a:r>
              <a:rPr lang="en-US"/>
              <a:t>Click to edit Master text styles</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484" y="20483134"/>
            <a:ext cx="21945600" cy="2416935"/>
          </a:xfrm>
          <a:prstGeom prst="rect">
            <a:avLst/>
          </a:prstGeom>
        </p:spPr>
        <p:txBody>
          <a:bodyPr lIns="90187" tIns="45094" rIns="90187" bIns="45094"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9484" y="2614414"/>
            <a:ext cx="21945600" cy="17556766"/>
          </a:xfrm>
          <a:prstGeom prst="rect">
            <a:avLst/>
          </a:prstGeom>
        </p:spPr>
        <p:txBody>
          <a:bodyPr lIns="90187" tIns="45094" rIns="90187" bIns="45094"/>
          <a:lstStyle>
            <a:lvl1pPr marL="0" indent="0">
              <a:buNone/>
              <a:defRPr sz="2800"/>
            </a:lvl1pPr>
            <a:lvl2pPr marL="391864" indent="0">
              <a:buNone/>
              <a:defRPr sz="2500"/>
            </a:lvl2pPr>
            <a:lvl3pPr marL="783729" indent="0">
              <a:buNone/>
              <a:defRPr sz="2100"/>
            </a:lvl3pPr>
            <a:lvl4pPr marL="1175593" indent="0">
              <a:buNone/>
              <a:defRPr sz="1700"/>
            </a:lvl4pPr>
            <a:lvl5pPr marL="1567457" indent="0">
              <a:buNone/>
              <a:defRPr sz="1700"/>
            </a:lvl5pPr>
            <a:lvl6pPr marL="1959321" indent="0">
              <a:buNone/>
              <a:defRPr sz="1700"/>
            </a:lvl6pPr>
            <a:lvl7pPr marL="2351186" indent="0">
              <a:buNone/>
              <a:defRPr sz="1700"/>
            </a:lvl7pPr>
            <a:lvl8pPr marL="2743051" indent="0">
              <a:buNone/>
              <a:defRPr sz="1700"/>
            </a:lvl8pPr>
            <a:lvl9pPr marL="3134915" indent="0">
              <a:buNone/>
              <a:defRPr sz="1700"/>
            </a:lvl9pPr>
          </a:lstStyle>
          <a:p>
            <a:pPr lvl="0"/>
            <a:endParaRPr lang="en-US" noProof="0"/>
          </a:p>
        </p:txBody>
      </p:sp>
      <p:sp>
        <p:nvSpPr>
          <p:cNvPr id="4" name="Text Placeholder 3"/>
          <p:cNvSpPr>
            <a:spLocks noGrp="1"/>
          </p:cNvSpPr>
          <p:nvPr>
            <p:ph type="body" sz="half" idx="2"/>
          </p:nvPr>
        </p:nvSpPr>
        <p:spPr>
          <a:xfrm>
            <a:off x="7169484" y="22900068"/>
            <a:ext cx="21945600" cy="3434366"/>
          </a:xfrm>
          <a:prstGeom prst="rect">
            <a:avLst/>
          </a:prstGeom>
        </p:spPr>
        <p:txBody>
          <a:bodyPr lIns="90187" tIns="45094" rIns="90187" bIns="45094"/>
          <a:lstStyle>
            <a:lvl1pPr marL="0" indent="0">
              <a:buNone/>
              <a:defRPr sz="1200"/>
            </a:lvl1pPr>
            <a:lvl2pPr marL="391864" indent="0">
              <a:buNone/>
              <a:defRPr sz="1000"/>
            </a:lvl2pPr>
            <a:lvl3pPr marL="783729" indent="0">
              <a:buNone/>
              <a:defRPr sz="800"/>
            </a:lvl3pPr>
            <a:lvl4pPr marL="1175593" indent="0">
              <a:buNone/>
              <a:defRPr sz="800"/>
            </a:lvl4pPr>
            <a:lvl5pPr marL="1567457" indent="0">
              <a:buNone/>
              <a:defRPr sz="800"/>
            </a:lvl5pPr>
            <a:lvl6pPr marL="1959321" indent="0">
              <a:buNone/>
              <a:defRPr sz="800"/>
            </a:lvl6pPr>
            <a:lvl7pPr marL="2351186" indent="0">
              <a:buNone/>
              <a:defRPr sz="800"/>
            </a:lvl7pPr>
            <a:lvl8pPr marL="2743051" indent="0">
              <a:buNone/>
              <a:defRPr sz="800"/>
            </a:lvl8pPr>
            <a:lvl9pPr marL="3134915" indent="0">
              <a:buNone/>
              <a:defRPr sz="800"/>
            </a:lvl9pPr>
          </a:lstStyle>
          <a:p>
            <a:pPr lvl="0"/>
            <a:r>
              <a:rPr lang="en-US"/>
              <a:t>Click to edit Master text styles</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24760" rtl="0" eaLnBrk="0" fontAlgn="base" hangingPunct="0">
        <a:spcBef>
          <a:spcPct val="0"/>
        </a:spcBef>
        <a:spcAft>
          <a:spcPct val="0"/>
        </a:spcAft>
        <a:defRPr sz="18100">
          <a:solidFill>
            <a:schemeClr val="tx2"/>
          </a:solidFill>
          <a:latin typeface="+mj-lt"/>
          <a:ea typeface="+mj-ea"/>
          <a:cs typeface="+mj-cs"/>
        </a:defRPr>
      </a:lvl1pPr>
      <a:lvl2pPr algn="ctr" defTabSz="3824760" rtl="0" eaLnBrk="0" fontAlgn="base" hangingPunct="0">
        <a:spcBef>
          <a:spcPct val="0"/>
        </a:spcBef>
        <a:spcAft>
          <a:spcPct val="0"/>
        </a:spcAft>
        <a:defRPr sz="18100">
          <a:solidFill>
            <a:schemeClr val="tx2"/>
          </a:solidFill>
          <a:latin typeface="Times New Roman" pitchFamily="27" charset="0"/>
        </a:defRPr>
      </a:lvl2pPr>
      <a:lvl3pPr algn="ctr" defTabSz="3824760" rtl="0" eaLnBrk="0" fontAlgn="base" hangingPunct="0">
        <a:spcBef>
          <a:spcPct val="0"/>
        </a:spcBef>
        <a:spcAft>
          <a:spcPct val="0"/>
        </a:spcAft>
        <a:defRPr sz="18100">
          <a:solidFill>
            <a:schemeClr val="tx2"/>
          </a:solidFill>
          <a:latin typeface="Times New Roman" pitchFamily="27" charset="0"/>
        </a:defRPr>
      </a:lvl3pPr>
      <a:lvl4pPr algn="ctr" defTabSz="3824760" rtl="0" eaLnBrk="0" fontAlgn="base" hangingPunct="0">
        <a:spcBef>
          <a:spcPct val="0"/>
        </a:spcBef>
        <a:spcAft>
          <a:spcPct val="0"/>
        </a:spcAft>
        <a:defRPr sz="18100">
          <a:solidFill>
            <a:schemeClr val="tx2"/>
          </a:solidFill>
          <a:latin typeface="Times New Roman" pitchFamily="27" charset="0"/>
        </a:defRPr>
      </a:lvl4pPr>
      <a:lvl5pPr algn="ctr" defTabSz="3824760" rtl="0" eaLnBrk="0" fontAlgn="base" hangingPunct="0">
        <a:spcBef>
          <a:spcPct val="0"/>
        </a:spcBef>
        <a:spcAft>
          <a:spcPct val="0"/>
        </a:spcAft>
        <a:defRPr sz="18100">
          <a:solidFill>
            <a:schemeClr val="tx2"/>
          </a:solidFill>
          <a:latin typeface="Times New Roman" pitchFamily="27" charset="0"/>
        </a:defRPr>
      </a:lvl5pPr>
      <a:lvl6pPr marL="391864" algn="ctr" defTabSz="3824760" rtl="0" fontAlgn="base">
        <a:spcBef>
          <a:spcPct val="0"/>
        </a:spcBef>
        <a:spcAft>
          <a:spcPct val="0"/>
        </a:spcAft>
        <a:defRPr sz="18100">
          <a:solidFill>
            <a:schemeClr val="tx2"/>
          </a:solidFill>
          <a:latin typeface="Times New Roman" pitchFamily="27" charset="0"/>
        </a:defRPr>
      </a:lvl6pPr>
      <a:lvl7pPr marL="783729" algn="ctr" defTabSz="3824760" rtl="0" fontAlgn="base">
        <a:spcBef>
          <a:spcPct val="0"/>
        </a:spcBef>
        <a:spcAft>
          <a:spcPct val="0"/>
        </a:spcAft>
        <a:defRPr sz="18100">
          <a:solidFill>
            <a:schemeClr val="tx2"/>
          </a:solidFill>
          <a:latin typeface="Times New Roman" pitchFamily="27" charset="0"/>
        </a:defRPr>
      </a:lvl7pPr>
      <a:lvl8pPr marL="1175593" algn="ctr" defTabSz="3824760" rtl="0" fontAlgn="base">
        <a:spcBef>
          <a:spcPct val="0"/>
        </a:spcBef>
        <a:spcAft>
          <a:spcPct val="0"/>
        </a:spcAft>
        <a:defRPr sz="18100">
          <a:solidFill>
            <a:schemeClr val="tx2"/>
          </a:solidFill>
          <a:latin typeface="Times New Roman" pitchFamily="27" charset="0"/>
        </a:defRPr>
      </a:lvl8pPr>
      <a:lvl9pPr marL="1567457" algn="ctr" defTabSz="3824760" rtl="0" fontAlgn="base">
        <a:spcBef>
          <a:spcPct val="0"/>
        </a:spcBef>
        <a:spcAft>
          <a:spcPct val="0"/>
        </a:spcAft>
        <a:defRPr sz="18100">
          <a:solidFill>
            <a:schemeClr val="tx2"/>
          </a:solidFill>
          <a:latin typeface="Times New Roman" pitchFamily="27" charset="0"/>
        </a:defRPr>
      </a:lvl9pPr>
    </p:titleStyle>
    <p:bodyStyle>
      <a:lvl1pPr marL="1432755" indent="-1432755" algn="l" defTabSz="3824760" rtl="0" eaLnBrk="0" fontAlgn="base" hangingPunct="0">
        <a:spcBef>
          <a:spcPct val="20000"/>
        </a:spcBef>
        <a:spcAft>
          <a:spcPct val="0"/>
        </a:spcAft>
        <a:buChar char="•"/>
        <a:defRPr sz="13400">
          <a:solidFill>
            <a:schemeClr val="tx1"/>
          </a:solidFill>
          <a:latin typeface="+mn-lt"/>
          <a:ea typeface="+mn-ea"/>
          <a:cs typeface="+mn-cs"/>
        </a:defRPr>
      </a:lvl1pPr>
      <a:lvl2pPr marL="3104981" indent="-1193282" algn="l" defTabSz="3824760" rtl="0" eaLnBrk="0" fontAlgn="base" hangingPunct="0">
        <a:spcBef>
          <a:spcPct val="20000"/>
        </a:spcBef>
        <a:spcAft>
          <a:spcPct val="0"/>
        </a:spcAft>
        <a:buChar char="–"/>
        <a:defRPr sz="11400">
          <a:solidFill>
            <a:schemeClr val="tx1"/>
          </a:solidFill>
          <a:latin typeface="+mn-lt"/>
        </a:defRPr>
      </a:lvl2pPr>
      <a:lvl3pPr marL="4775847" indent="-951088" algn="l" defTabSz="3824760" rtl="0" eaLnBrk="0" fontAlgn="base" hangingPunct="0">
        <a:spcBef>
          <a:spcPct val="20000"/>
        </a:spcBef>
        <a:spcAft>
          <a:spcPct val="0"/>
        </a:spcAft>
        <a:buChar char="•"/>
        <a:defRPr sz="10100">
          <a:solidFill>
            <a:schemeClr val="tx1"/>
          </a:solidFill>
          <a:latin typeface="+mn-lt"/>
        </a:defRPr>
      </a:lvl3pPr>
      <a:lvl4pPr marL="6688907" indent="-952448" algn="l" defTabSz="3824760" rtl="0" eaLnBrk="0" fontAlgn="base" hangingPunct="0">
        <a:spcBef>
          <a:spcPct val="20000"/>
        </a:spcBef>
        <a:spcAft>
          <a:spcPct val="0"/>
        </a:spcAft>
        <a:buChar char="–"/>
        <a:defRPr sz="8400">
          <a:solidFill>
            <a:schemeClr val="tx1"/>
          </a:solidFill>
          <a:latin typeface="+mn-lt"/>
        </a:defRPr>
      </a:lvl4pPr>
      <a:lvl5pPr marL="8600606" indent="-955169" algn="l" defTabSz="3824760" rtl="0" eaLnBrk="0" fontAlgn="base" hangingPunct="0">
        <a:spcBef>
          <a:spcPct val="20000"/>
        </a:spcBef>
        <a:spcAft>
          <a:spcPct val="0"/>
        </a:spcAft>
        <a:buChar char="»"/>
        <a:defRPr sz="8400">
          <a:solidFill>
            <a:schemeClr val="tx1"/>
          </a:solidFill>
          <a:latin typeface="+mn-lt"/>
        </a:defRPr>
      </a:lvl5pPr>
      <a:lvl6pPr marL="8992471" indent="-955169" algn="l" defTabSz="3824760" rtl="0" fontAlgn="base">
        <a:spcBef>
          <a:spcPct val="20000"/>
        </a:spcBef>
        <a:spcAft>
          <a:spcPct val="0"/>
        </a:spcAft>
        <a:buChar char="»"/>
        <a:defRPr sz="8400">
          <a:solidFill>
            <a:schemeClr val="tx1"/>
          </a:solidFill>
          <a:latin typeface="+mn-lt"/>
        </a:defRPr>
      </a:lvl6pPr>
      <a:lvl7pPr marL="9384335" indent="-955169" algn="l" defTabSz="3824760" rtl="0" fontAlgn="base">
        <a:spcBef>
          <a:spcPct val="20000"/>
        </a:spcBef>
        <a:spcAft>
          <a:spcPct val="0"/>
        </a:spcAft>
        <a:buChar char="»"/>
        <a:defRPr sz="8400">
          <a:solidFill>
            <a:schemeClr val="tx1"/>
          </a:solidFill>
          <a:latin typeface="+mn-lt"/>
        </a:defRPr>
      </a:lvl7pPr>
      <a:lvl8pPr marL="9776200" indent="-955169" algn="l" defTabSz="3824760" rtl="0" fontAlgn="base">
        <a:spcBef>
          <a:spcPct val="20000"/>
        </a:spcBef>
        <a:spcAft>
          <a:spcPct val="0"/>
        </a:spcAft>
        <a:buChar char="»"/>
        <a:defRPr sz="8400">
          <a:solidFill>
            <a:schemeClr val="tx1"/>
          </a:solidFill>
          <a:latin typeface="+mn-lt"/>
        </a:defRPr>
      </a:lvl8pPr>
      <a:lvl9pPr marL="10168065" indent="-955169" algn="l" defTabSz="3824760" rtl="0" fontAlgn="base">
        <a:spcBef>
          <a:spcPct val="20000"/>
        </a:spcBef>
        <a:spcAft>
          <a:spcPct val="0"/>
        </a:spcAft>
        <a:buChar char="»"/>
        <a:defRPr sz="8400">
          <a:solidFill>
            <a:schemeClr val="tx1"/>
          </a:solidFill>
          <a:latin typeface="+mn-lt"/>
        </a:defRPr>
      </a:lvl9pPr>
    </p:bodyStyle>
    <p:otherStyle>
      <a:defPPr>
        <a:defRPr lang="en-US"/>
      </a:defPPr>
      <a:lvl1pPr marL="0" algn="l" defTabSz="783729" rtl="0" eaLnBrk="1" latinLnBrk="0" hangingPunct="1">
        <a:defRPr sz="1500" kern="1200">
          <a:solidFill>
            <a:schemeClr val="tx1"/>
          </a:solidFill>
          <a:latin typeface="+mn-lt"/>
          <a:ea typeface="+mn-ea"/>
          <a:cs typeface="+mn-cs"/>
        </a:defRPr>
      </a:lvl1pPr>
      <a:lvl2pPr marL="391864" algn="l" defTabSz="783729" rtl="0" eaLnBrk="1" latinLnBrk="0" hangingPunct="1">
        <a:defRPr sz="1500" kern="1200">
          <a:solidFill>
            <a:schemeClr val="tx1"/>
          </a:solidFill>
          <a:latin typeface="+mn-lt"/>
          <a:ea typeface="+mn-ea"/>
          <a:cs typeface="+mn-cs"/>
        </a:defRPr>
      </a:lvl2pPr>
      <a:lvl3pPr marL="783729" algn="l" defTabSz="783729" rtl="0" eaLnBrk="1" latinLnBrk="0" hangingPunct="1">
        <a:defRPr sz="1500" kern="1200">
          <a:solidFill>
            <a:schemeClr val="tx1"/>
          </a:solidFill>
          <a:latin typeface="+mn-lt"/>
          <a:ea typeface="+mn-ea"/>
          <a:cs typeface="+mn-cs"/>
        </a:defRPr>
      </a:lvl3pPr>
      <a:lvl4pPr marL="1175593" algn="l" defTabSz="783729" rtl="0" eaLnBrk="1" latinLnBrk="0" hangingPunct="1">
        <a:defRPr sz="1500" kern="1200">
          <a:solidFill>
            <a:schemeClr val="tx1"/>
          </a:solidFill>
          <a:latin typeface="+mn-lt"/>
          <a:ea typeface="+mn-ea"/>
          <a:cs typeface="+mn-cs"/>
        </a:defRPr>
      </a:lvl4pPr>
      <a:lvl5pPr marL="1567457" algn="l" defTabSz="783729" rtl="0" eaLnBrk="1" latinLnBrk="0" hangingPunct="1">
        <a:defRPr sz="1500" kern="1200">
          <a:solidFill>
            <a:schemeClr val="tx1"/>
          </a:solidFill>
          <a:latin typeface="+mn-lt"/>
          <a:ea typeface="+mn-ea"/>
          <a:cs typeface="+mn-cs"/>
        </a:defRPr>
      </a:lvl5pPr>
      <a:lvl6pPr marL="1959321" algn="l" defTabSz="783729" rtl="0" eaLnBrk="1" latinLnBrk="0" hangingPunct="1">
        <a:defRPr sz="1500" kern="1200">
          <a:solidFill>
            <a:schemeClr val="tx1"/>
          </a:solidFill>
          <a:latin typeface="+mn-lt"/>
          <a:ea typeface="+mn-ea"/>
          <a:cs typeface="+mn-cs"/>
        </a:defRPr>
      </a:lvl6pPr>
      <a:lvl7pPr marL="2351186" algn="l" defTabSz="783729" rtl="0" eaLnBrk="1" latinLnBrk="0" hangingPunct="1">
        <a:defRPr sz="1500" kern="1200">
          <a:solidFill>
            <a:schemeClr val="tx1"/>
          </a:solidFill>
          <a:latin typeface="+mn-lt"/>
          <a:ea typeface="+mn-ea"/>
          <a:cs typeface="+mn-cs"/>
        </a:defRPr>
      </a:lvl7pPr>
      <a:lvl8pPr marL="2743051" algn="l" defTabSz="783729" rtl="0" eaLnBrk="1" latinLnBrk="0" hangingPunct="1">
        <a:defRPr sz="1500" kern="1200">
          <a:solidFill>
            <a:schemeClr val="tx1"/>
          </a:solidFill>
          <a:latin typeface="+mn-lt"/>
          <a:ea typeface="+mn-ea"/>
          <a:cs typeface="+mn-cs"/>
        </a:defRPr>
      </a:lvl8pPr>
      <a:lvl9pPr marL="3134915" algn="l" defTabSz="78372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l="-10000" r="-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425173" y="18551073"/>
            <a:ext cx="8540496" cy="9809425"/>
          </a:xfrm>
          <a:prstGeom prst="rect">
            <a:avLst/>
          </a:prstGeom>
          <a:solidFill>
            <a:schemeClr val="bg1"/>
          </a:solidFill>
          <a:ln w="57150" cap="flat" cmpd="sng" algn="ctr">
            <a:solidFill>
              <a:schemeClr val="tx1"/>
            </a:solid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a:ln>
                <a:noFill/>
              </a:ln>
              <a:solidFill>
                <a:schemeClr val="tx1"/>
              </a:solidFill>
              <a:effectLst/>
              <a:latin typeface="Times New Roman" pitchFamily="27" charset="0"/>
            </a:endParaRPr>
          </a:p>
        </p:txBody>
      </p:sp>
      <p:sp>
        <p:nvSpPr>
          <p:cNvPr id="37" name="Rectangle 36"/>
          <p:cNvSpPr/>
          <p:nvPr/>
        </p:nvSpPr>
        <p:spPr bwMode="auto">
          <a:xfrm>
            <a:off x="27579627" y="6510715"/>
            <a:ext cx="8540496" cy="13645029"/>
          </a:xfrm>
          <a:prstGeom prst="rect">
            <a:avLst/>
          </a:prstGeom>
          <a:solidFill>
            <a:schemeClr val="bg1"/>
          </a:solidFill>
          <a:ln w="57150" cap="flat" cmpd="sng" algn="ctr">
            <a:solidFill>
              <a:schemeClr val="tx1"/>
            </a:solid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a:ln>
                <a:noFill/>
              </a:ln>
              <a:solidFill>
                <a:schemeClr val="tx1"/>
              </a:solidFill>
              <a:effectLst/>
              <a:latin typeface="Times New Roman" pitchFamily="27" charset="0"/>
            </a:endParaRPr>
          </a:p>
        </p:txBody>
      </p:sp>
      <p:sp>
        <p:nvSpPr>
          <p:cNvPr id="41" name="Rectangle 40"/>
          <p:cNvSpPr/>
          <p:nvPr/>
        </p:nvSpPr>
        <p:spPr bwMode="auto">
          <a:xfrm>
            <a:off x="27579627" y="22043512"/>
            <a:ext cx="8540496" cy="2394288"/>
          </a:xfrm>
          <a:prstGeom prst="rect">
            <a:avLst/>
          </a:prstGeom>
          <a:solidFill>
            <a:schemeClr val="bg1"/>
          </a:solidFill>
          <a:ln w="57150" cap="flat" cmpd="sng" algn="ctr">
            <a:solidFill>
              <a:schemeClr val="tx1"/>
            </a:solid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a:ln>
                <a:noFill/>
              </a:ln>
              <a:solidFill>
                <a:schemeClr val="tx1"/>
              </a:solidFill>
              <a:effectLst/>
              <a:latin typeface="Times New Roman" pitchFamily="27" charset="0"/>
            </a:endParaRPr>
          </a:p>
        </p:txBody>
      </p:sp>
      <p:sp>
        <p:nvSpPr>
          <p:cNvPr id="24" name="Rectangle 23"/>
          <p:cNvSpPr/>
          <p:nvPr/>
        </p:nvSpPr>
        <p:spPr bwMode="auto">
          <a:xfrm>
            <a:off x="425173" y="6503470"/>
            <a:ext cx="8540496" cy="9774444"/>
          </a:xfrm>
          <a:prstGeom prst="rect">
            <a:avLst/>
          </a:prstGeom>
          <a:solidFill>
            <a:schemeClr val="bg1"/>
          </a:solidFill>
          <a:ln w="57150" cap="flat" cmpd="sng" algn="ctr">
            <a:solidFill>
              <a:schemeClr val="tx1"/>
            </a:solid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a:ln>
                <a:noFill/>
              </a:ln>
              <a:solidFill>
                <a:schemeClr val="tx1"/>
              </a:solidFill>
              <a:effectLst/>
              <a:latin typeface="Times New Roman" pitchFamily="27" charset="0"/>
            </a:endParaRPr>
          </a:p>
        </p:txBody>
      </p:sp>
      <p:sp>
        <p:nvSpPr>
          <p:cNvPr id="36" name="Rectangle 35"/>
          <p:cNvSpPr/>
          <p:nvPr/>
        </p:nvSpPr>
        <p:spPr bwMode="auto">
          <a:xfrm>
            <a:off x="9467572" y="6503469"/>
            <a:ext cx="17596128" cy="21857813"/>
          </a:xfrm>
          <a:prstGeom prst="rect">
            <a:avLst/>
          </a:prstGeom>
          <a:solidFill>
            <a:schemeClr val="bg1"/>
          </a:solidFill>
          <a:ln w="57150" cap="flat" cmpd="sng" algn="ctr">
            <a:solidFill>
              <a:schemeClr val="tx1"/>
            </a:solid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a:ln>
                <a:noFill/>
              </a:ln>
              <a:solidFill>
                <a:schemeClr val="tx1"/>
              </a:solidFill>
              <a:effectLst/>
              <a:latin typeface="Times New Roman" pitchFamily="27" charset="0"/>
            </a:endParaRPr>
          </a:p>
        </p:txBody>
      </p:sp>
      <p:sp>
        <p:nvSpPr>
          <p:cNvPr id="5" name="TextBox 4"/>
          <p:cNvSpPr txBox="1"/>
          <p:nvPr/>
        </p:nvSpPr>
        <p:spPr>
          <a:xfrm>
            <a:off x="440579" y="4759117"/>
            <a:ext cx="8525621"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000" b="1" dirty="0">
                <a:latin typeface="Times New Roman"/>
                <a:cs typeface="Arial"/>
              </a:rPr>
              <a:t>Topology</a:t>
            </a:r>
          </a:p>
        </p:txBody>
      </p:sp>
      <p:sp>
        <p:nvSpPr>
          <p:cNvPr id="7" name="TextBox 6"/>
          <p:cNvSpPr txBox="1"/>
          <p:nvPr/>
        </p:nvSpPr>
        <p:spPr>
          <a:xfrm>
            <a:off x="9461499" y="4759117"/>
            <a:ext cx="17602201"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000" b="1" dirty="0">
                <a:latin typeface="Times New Roman"/>
                <a:cs typeface="Arial"/>
              </a:rPr>
              <a:t>David </a:t>
            </a:r>
            <a:r>
              <a:rPr lang="en-US" sz="4000" b="1" dirty="0" err="1">
                <a:latin typeface="Times New Roman"/>
                <a:cs typeface="Arial"/>
              </a:rPr>
              <a:t>Gabai's</a:t>
            </a:r>
            <a:r>
              <a:rPr lang="en-US" sz="4000" b="1" dirty="0">
                <a:latin typeface="Times New Roman"/>
                <a:cs typeface="Arial"/>
              </a:rPr>
              <a:t> Proof</a:t>
            </a:r>
          </a:p>
        </p:txBody>
      </p:sp>
      <p:sp>
        <p:nvSpPr>
          <p:cNvPr id="9" name="TextBox 8"/>
          <p:cNvSpPr txBox="1"/>
          <p:nvPr/>
        </p:nvSpPr>
        <p:spPr>
          <a:xfrm>
            <a:off x="27608151" y="4749497"/>
            <a:ext cx="8525933"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000" b="1" dirty="0">
                <a:latin typeface="Times New Roman"/>
                <a:cs typeface="Arial"/>
              </a:rPr>
              <a:t>Conclusions</a:t>
            </a:r>
          </a:p>
        </p:txBody>
      </p:sp>
      <p:sp>
        <p:nvSpPr>
          <p:cNvPr id="10" name="TextBox 9"/>
          <p:cNvSpPr txBox="1"/>
          <p:nvPr/>
        </p:nvSpPr>
        <p:spPr>
          <a:xfrm>
            <a:off x="27584400" y="20469523"/>
            <a:ext cx="8555567"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000" b="1" dirty="0">
                <a:latin typeface="Times New Roman"/>
                <a:cs typeface="Arial"/>
              </a:rPr>
              <a:t>References</a:t>
            </a:r>
          </a:p>
        </p:txBody>
      </p:sp>
      <p:sp>
        <p:nvSpPr>
          <p:cNvPr id="11" name="Text Box 4"/>
          <p:cNvSpPr txBox="1">
            <a:spLocks noChangeArrowheads="1"/>
          </p:cNvSpPr>
          <p:nvPr/>
        </p:nvSpPr>
        <p:spPr bwMode="auto">
          <a:xfrm>
            <a:off x="718102" y="6804922"/>
            <a:ext cx="7988826" cy="11233845"/>
          </a:xfrm>
          <a:prstGeom prst="rect">
            <a:avLst/>
          </a:prstGeom>
          <a:noFill/>
          <a:ln w="9525">
            <a:noFill/>
            <a:miter lim="800000"/>
            <a:headEnd/>
            <a:tailEnd/>
          </a:ln>
        </p:spPr>
        <p:txBody>
          <a:bodyPr wrap="square" lIns="0" tIns="0" rIns="0" bIns="0" anchor="t">
            <a:spAutoFit/>
          </a:bodyPr>
          <a:lstStyle/>
          <a:p>
            <a:pPr defTabSz="3179816">
              <a:spcBef>
                <a:spcPts val="0"/>
              </a:spcBef>
              <a:spcAft>
                <a:spcPts val="1200"/>
              </a:spcAft>
            </a:pPr>
            <a:r>
              <a:rPr lang="en-US" sz="3200" dirty="0">
                <a:latin typeface="Times New Roman"/>
                <a:cs typeface="Times New Roman"/>
              </a:rPr>
              <a:t>"Topology" is the term used for the field of mathematics that looks at the geometrical relationships and properties of space. One way to think about this is if you have a big sheet of rubber that you can mess around with like Play-Doh. The classic illustration of topology is that, from a topological perspective, a doughnut and a coffee mug are the same thing.</a:t>
            </a:r>
          </a:p>
          <a:p>
            <a:pPr defTabSz="3179816">
              <a:spcBef>
                <a:spcPts val="0"/>
              </a:spcBef>
              <a:spcAft>
                <a:spcPts val="1200"/>
              </a:spcAft>
            </a:pPr>
            <a:endParaRPr lang="en-US" sz="3200" dirty="0">
              <a:latin typeface="Times New Roman"/>
              <a:cs typeface="Times New Roman"/>
            </a:endParaRPr>
          </a:p>
          <a:p>
            <a:pPr defTabSz="3179816">
              <a:spcBef>
                <a:spcPts val="0"/>
              </a:spcBef>
              <a:spcAft>
                <a:spcPts val="1200"/>
              </a:spcAft>
            </a:pPr>
            <a:endParaRPr lang="en-US" sz="3200" dirty="0">
              <a:latin typeface="Times New Roman"/>
              <a:cs typeface="Times New Roman"/>
            </a:endParaRPr>
          </a:p>
          <a:p>
            <a:pPr defTabSz="3179816">
              <a:spcBef>
                <a:spcPts val="0"/>
              </a:spcBef>
              <a:spcAft>
                <a:spcPts val="1200"/>
              </a:spcAft>
            </a:pPr>
            <a:endParaRPr lang="en-US" sz="3200" dirty="0">
              <a:latin typeface="Times New Roman"/>
              <a:cs typeface="Times New Roman"/>
            </a:endParaRPr>
          </a:p>
          <a:p>
            <a:pPr defTabSz="3179816">
              <a:spcBef>
                <a:spcPts val="0"/>
              </a:spcBef>
              <a:spcAft>
                <a:spcPts val="1200"/>
              </a:spcAft>
            </a:pPr>
            <a:endParaRPr lang="en-US" sz="3200" dirty="0">
              <a:latin typeface="Times New Roman"/>
              <a:cs typeface="Times New Roman"/>
            </a:endParaRPr>
          </a:p>
          <a:p>
            <a:pPr defTabSz="3179816">
              <a:spcBef>
                <a:spcPts val="0"/>
              </a:spcBef>
              <a:spcAft>
                <a:spcPts val="1200"/>
              </a:spcAft>
            </a:pPr>
            <a:endParaRPr lang="en-US" sz="3200" dirty="0">
              <a:latin typeface="Times New Roman"/>
              <a:cs typeface="Times New Roman"/>
            </a:endParaRPr>
          </a:p>
          <a:p>
            <a:pPr defTabSz="3179816">
              <a:spcBef>
                <a:spcPts val="0"/>
              </a:spcBef>
              <a:spcAft>
                <a:spcPts val="1200"/>
              </a:spcAft>
            </a:pPr>
            <a:endParaRPr lang="en-US" sz="3200" dirty="0">
              <a:latin typeface="Times New Roman"/>
              <a:cs typeface="Times New Roman"/>
            </a:endParaRPr>
          </a:p>
          <a:p>
            <a:pPr defTabSz="3179816">
              <a:spcBef>
                <a:spcPts val="0"/>
              </a:spcBef>
              <a:spcAft>
                <a:spcPts val="1200"/>
              </a:spcAft>
            </a:pPr>
            <a:r>
              <a:rPr lang="en-US" sz="3200" dirty="0">
                <a:latin typeface="Times New Roman"/>
                <a:cs typeface="Times New Roman"/>
              </a:rPr>
              <a:t>Topology is not limited to only the 3rd dimension. In fact, the most interesting topology occurs in the 4th dimension, which is what the 4-dimensional light bulb theorem is about.</a:t>
            </a:r>
            <a:endParaRPr lang="en-US"/>
          </a:p>
          <a:p>
            <a:pPr defTabSz="3179816">
              <a:spcBef>
                <a:spcPts val="0"/>
              </a:spcBef>
              <a:spcAft>
                <a:spcPts val="1200"/>
              </a:spcAft>
            </a:pPr>
            <a:endParaRPr lang="en-US" sz="3200">
              <a:latin typeface="Cambria"/>
            </a:endParaRPr>
          </a:p>
          <a:p>
            <a:pPr defTabSz="3179816">
              <a:spcBef>
                <a:spcPts val="0"/>
              </a:spcBef>
              <a:spcAft>
                <a:spcPts val="1200"/>
              </a:spcAft>
            </a:pPr>
            <a:endParaRPr lang="en-US" sz="3200">
              <a:latin typeface="Cambria"/>
            </a:endParaRPr>
          </a:p>
        </p:txBody>
      </p:sp>
      <p:sp>
        <p:nvSpPr>
          <p:cNvPr id="12" name="Rectangle 11"/>
          <p:cNvSpPr/>
          <p:nvPr/>
        </p:nvSpPr>
        <p:spPr>
          <a:xfrm>
            <a:off x="769810" y="18540132"/>
            <a:ext cx="7883927" cy="10464403"/>
          </a:xfrm>
          <a:prstGeom prst="rect">
            <a:avLst/>
          </a:prstGeom>
        </p:spPr>
        <p:txBody>
          <a:bodyPr wrap="square" lIns="0" tIns="0" rIns="0" bIns="0" anchor="t">
            <a:spAutoFit/>
          </a:bodyPr>
          <a:lstStyle/>
          <a:p>
            <a:pPr marL="41910" indent="-41910" defTabSz="3179816">
              <a:spcBef>
                <a:spcPts val="0"/>
              </a:spcBef>
              <a:spcAft>
                <a:spcPts val="1200"/>
              </a:spcAft>
            </a:pPr>
            <a:endParaRPr lang="en-US" sz="3200" dirty="0">
              <a:latin typeface="Times New Roman"/>
              <a:cs typeface="Arial"/>
            </a:endParaRPr>
          </a:p>
          <a:p>
            <a:pPr marL="41910" indent="-41910" defTabSz="3179816">
              <a:spcBef>
                <a:spcPts val="0"/>
              </a:spcBef>
              <a:spcAft>
                <a:spcPts val="1200"/>
              </a:spcAft>
            </a:pPr>
            <a:r>
              <a:rPr lang="en-US" sz="3200" dirty="0">
                <a:latin typeface="Times New Roman"/>
                <a:cs typeface="Arial"/>
              </a:rPr>
              <a:t>The easiest way to think about the light bulb theorem is to imagine that you have a lightbulb that is hanging from a knotted rope. The theorem states that you can unknot the rope without moving the lightbulb. This principle has been demonstrated for 3-dimensional space but has only been recently shown to be true for 4-dimensional space as well. The formal statement of the 4-dimensional light bulb follows below.</a:t>
            </a:r>
            <a:endParaRPr lang="en-US"/>
          </a:p>
          <a:p>
            <a:pPr marL="41910" indent="-41910" defTabSz="3179816">
              <a:spcBef>
                <a:spcPts val="0"/>
              </a:spcBef>
              <a:spcAft>
                <a:spcPts val="1200"/>
              </a:spcAft>
            </a:pPr>
            <a:endParaRPr lang="en-US" sz="3200" dirty="0">
              <a:solidFill>
                <a:srgbClr val="000000"/>
              </a:solidFill>
              <a:latin typeface="Times New Roman"/>
              <a:ea typeface="Cambria"/>
              <a:cs typeface="Arial"/>
            </a:endParaRPr>
          </a:p>
          <a:p>
            <a:pPr marL="41910" indent="-41910" defTabSz="3179816">
              <a:spcBef>
                <a:spcPts val="0"/>
              </a:spcBef>
              <a:spcAft>
                <a:spcPts val="1200"/>
              </a:spcAft>
            </a:pPr>
            <a:r>
              <a:rPr lang="en-US" sz="3200" b="1" dirty="0">
                <a:solidFill>
                  <a:srgbClr val="000000"/>
                </a:solidFill>
                <a:latin typeface="Times New Roman"/>
                <a:ea typeface="Cambria"/>
                <a:cs typeface="Arial"/>
              </a:rPr>
              <a:t>The 4-dimensional light bulb theorem:</a:t>
            </a:r>
            <a:endParaRPr lang="en-US" sz="3200" dirty="0">
              <a:solidFill>
                <a:srgbClr val="000000"/>
              </a:solidFill>
              <a:latin typeface="Times New Roman"/>
              <a:ea typeface="Cambria"/>
              <a:cs typeface="Arial"/>
            </a:endParaRPr>
          </a:p>
          <a:p>
            <a:pPr defTabSz="3179816"/>
            <a:r>
              <a:rPr lang="en-US" sz="3000" i="1" dirty="0">
                <a:solidFill>
                  <a:srgbClr val="000000"/>
                </a:solidFill>
                <a:latin typeface="Times New Roman"/>
                <a:ea typeface="Cambria"/>
                <a:cs typeface="Arial"/>
              </a:rPr>
              <a:t>If R is an embedded 2-sphere in S</a:t>
            </a:r>
            <a:r>
              <a:rPr lang="en-US" sz="3000" i="1" baseline="30000" dirty="0">
                <a:solidFill>
                  <a:srgbClr val="000000"/>
                </a:solidFill>
                <a:latin typeface="Times New Roman"/>
                <a:ea typeface="Cambria"/>
                <a:cs typeface="Arial"/>
              </a:rPr>
              <a:t>2</a:t>
            </a:r>
            <a:r>
              <a:rPr lang="en-US" sz="3000" i="1" dirty="0">
                <a:solidFill>
                  <a:srgbClr val="000000"/>
                </a:solidFill>
                <a:latin typeface="Times New Roman"/>
                <a:ea typeface="Cambria"/>
                <a:cs typeface="Arial"/>
              </a:rPr>
              <a:t> × S</a:t>
            </a:r>
            <a:r>
              <a:rPr lang="en-US" sz="3000" i="1" baseline="30000" dirty="0">
                <a:solidFill>
                  <a:srgbClr val="000000"/>
                </a:solidFill>
                <a:latin typeface="Times New Roman"/>
                <a:ea typeface="Cambria"/>
                <a:cs typeface="Arial"/>
              </a:rPr>
              <a:t>2</a:t>
            </a:r>
            <a:r>
              <a:rPr lang="en-US" sz="3000" i="1" dirty="0">
                <a:solidFill>
                  <a:srgbClr val="000000"/>
                </a:solidFill>
                <a:latin typeface="Times New Roman"/>
                <a:ea typeface="Cambria"/>
                <a:cs typeface="Arial"/>
              </a:rPr>
              <a:t>, homologous to x</a:t>
            </a:r>
            <a:r>
              <a:rPr lang="en-US" sz="3000" i="1" baseline="-25000" dirty="0">
                <a:solidFill>
                  <a:srgbClr val="000000"/>
                </a:solidFill>
                <a:latin typeface="Times New Roman"/>
                <a:ea typeface="Cambria"/>
                <a:cs typeface="Arial"/>
              </a:rPr>
              <a:t>0</a:t>
            </a:r>
            <a:r>
              <a:rPr lang="en-US" sz="3000" i="1" dirty="0">
                <a:solidFill>
                  <a:srgbClr val="000000"/>
                </a:solidFill>
                <a:latin typeface="Times New Roman"/>
                <a:ea typeface="Cambria"/>
                <a:cs typeface="Arial"/>
              </a:rPr>
              <a:t> × S</a:t>
            </a:r>
            <a:r>
              <a:rPr lang="en-US" sz="3000" i="1" baseline="30000" dirty="0">
                <a:solidFill>
                  <a:srgbClr val="000000"/>
                </a:solidFill>
                <a:latin typeface="Times New Roman"/>
                <a:ea typeface="Cambria"/>
                <a:cs typeface="Arial"/>
              </a:rPr>
              <a:t>2</a:t>
            </a:r>
            <a:r>
              <a:rPr lang="en-US" sz="3000" i="1" dirty="0">
                <a:solidFill>
                  <a:srgbClr val="000000"/>
                </a:solidFill>
                <a:latin typeface="Times New Roman"/>
                <a:ea typeface="Cambria"/>
                <a:cs typeface="Arial"/>
              </a:rPr>
              <a:t>, that intersects S</a:t>
            </a:r>
            <a:r>
              <a:rPr lang="en-US" sz="3000" i="1" baseline="30000" dirty="0">
                <a:solidFill>
                  <a:srgbClr val="000000"/>
                </a:solidFill>
                <a:latin typeface="Times New Roman"/>
                <a:ea typeface="Cambria"/>
                <a:cs typeface="Arial"/>
              </a:rPr>
              <a:t>2</a:t>
            </a:r>
            <a:r>
              <a:rPr lang="en-US" sz="3000" i="1" dirty="0">
                <a:solidFill>
                  <a:srgbClr val="000000"/>
                </a:solidFill>
                <a:latin typeface="Times New Roman"/>
                <a:ea typeface="Cambria"/>
                <a:cs typeface="Arial"/>
              </a:rPr>
              <a:t> × y</a:t>
            </a:r>
            <a:r>
              <a:rPr lang="en-US" sz="3000" i="1" baseline="-25000" dirty="0">
                <a:solidFill>
                  <a:srgbClr val="000000"/>
                </a:solidFill>
                <a:latin typeface="Times New Roman"/>
                <a:ea typeface="Cambria"/>
                <a:cs typeface="Arial"/>
              </a:rPr>
              <a:t>0</a:t>
            </a:r>
            <a:r>
              <a:rPr lang="en-US" sz="3000" i="1" dirty="0">
                <a:solidFill>
                  <a:srgbClr val="000000"/>
                </a:solidFill>
                <a:latin typeface="Times New Roman"/>
                <a:ea typeface="Cambria"/>
                <a:cs typeface="Arial"/>
              </a:rPr>
              <a:t> transversely and only at the point (x</a:t>
            </a:r>
            <a:r>
              <a:rPr lang="en-US" sz="3000" i="1" baseline="-25000" dirty="0">
                <a:solidFill>
                  <a:srgbClr val="000000"/>
                </a:solidFill>
                <a:latin typeface="Times New Roman"/>
                <a:ea typeface="Cambria"/>
                <a:cs typeface="Arial"/>
              </a:rPr>
              <a:t>0</a:t>
            </a:r>
            <a:r>
              <a:rPr lang="en-US" sz="3000" i="1" dirty="0">
                <a:solidFill>
                  <a:srgbClr val="000000"/>
                </a:solidFill>
                <a:latin typeface="Times New Roman"/>
                <a:ea typeface="Cambria"/>
                <a:cs typeface="Arial"/>
              </a:rPr>
              <a:t>, y</a:t>
            </a:r>
            <a:r>
              <a:rPr lang="en-US" sz="3000" i="1" baseline="-25000" dirty="0">
                <a:solidFill>
                  <a:srgbClr val="000000"/>
                </a:solidFill>
                <a:latin typeface="Times New Roman"/>
                <a:ea typeface="Cambria"/>
                <a:cs typeface="Arial"/>
              </a:rPr>
              <a:t>0</a:t>
            </a:r>
            <a:r>
              <a:rPr lang="en-US" sz="3000" i="1" dirty="0">
                <a:solidFill>
                  <a:srgbClr val="000000"/>
                </a:solidFill>
                <a:latin typeface="Times New Roman"/>
                <a:ea typeface="Cambria"/>
                <a:cs typeface="Arial"/>
              </a:rPr>
              <a:t>), then R is isotopic to x</a:t>
            </a:r>
            <a:r>
              <a:rPr lang="en-US" sz="3000" i="1" baseline="-25000" dirty="0">
                <a:solidFill>
                  <a:srgbClr val="000000"/>
                </a:solidFill>
                <a:latin typeface="Times New Roman"/>
                <a:ea typeface="Cambria"/>
                <a:cs typeface="Arial"/>
              </a:rPr>
              <a:t>0</a:t>
            </a:r>
            <a:r>
              <a:rPr lang="en-US" sz="3000" i="1" dirty="0">
                <a:solidFill>
                  <a:srgbClr val="000000"/>
                </a:solidFill>
                <a:latin typeface="Times New Roman"/>
                <a:ea typeface="Cambria"/>
                <a:cs typeface="Arial"/>
              </a:rPr>
              <a:t> × S</a:t>
            </a:r>
            <a:r>
              <a:rPr lang="en-US" sz="3000" i="1" baseline="30000" dirty="0">
                <a:solidFill>
                  <a:srgbClr val="000000"/>
                </a:solidFill>
                <a:latin typeface="Times New Roman"/>
                <a:ea typeface="Cambria"/>
                <a:cs typeface="Arial"/>
              </a:rPr>
              <a:t>2</a:t>
            </a:r>
            <a:r>
              <a:rPr lang="en-US" sz="3000" i="1" dirty="0">
                <a:solidFill>
                  <a:srgbClr val="000000"/>
                </a:solidFill>
                <a:latin typeface="Times New Roman"/>
                <a:ea typeface="Cambria"/>
                <a:cs typeface="Arial"/>
              </a:rPr>
              <a:t> via an isotopy fixing S</a:t>
            </a:r>
            <a:r>
              <a:rPr lang="en-US" sz="3000" i="1" baseline="30000" dirty="0">
                <a:solidFill>
                  <a:srgbClr val="000000"/>
                </a:solidFill>
                <a:latin typeface="Times New Roman"/>
                <a:ea typeface="Cambria"/>
                <a:cs typeface="Arial"/>
              </a:rPr>
              <a:t>2</a:t>
            </a:r>
            <a:r>
              <a:rPr lang="en-US" sz="3000" i="1" dirty="0">
                <a:solidFill>
                  <a:srgbClr val="000000"/>
                </a:solidFill>
                <a:latin typeface="Times New Roman"/>
                <a:ea typeface="Cambria"/>
                <a:cs typeface="Arial"/>
              </a:rPr>
              <a:t> × y</a:t>
            </a:r>
            <a:r>
              <a:rPr lang="en-US" sz="3000" i="1" baseline="-25000" dirty="0">
                <a:solidFill>
                  <a:srgbClr val="000000"/>
                </a:solidFill>
                <a:latin typeface="Times New Roman"/>
                <a:ea typeface="Cambria"/>
                <a:cs typeface="Arial"/>
              </a:rPr>
              <a:t>0</a:t>
            </a:r>
            <a:r>
              <a:rPr lang="en-US" sz="3000" i="1" dirty="0">
                <a:solidFill>
                  <a:srgbClr val="000000"/>
                </a:solidFill>
                <a:latin typeface="Times New Roman"/>
                <a:ea typeface="Cambria"/>
                <a:cs typeface="Arial"/>
              </a:rPr>
              <a:t> pointwise.</a:t>
            </a:r>
          </a:p>
          <a:p>
            <a:pPr marL="41910" indent="-41910" defTabSz="3179816">
              <a:spcBef>
                <a:spcPts val="0"/>
              </a:spcBef>
              <a:spcAft>
                <a:spcPts val="1200"/>
              </a:spcAft>
            </a:pPr>
            <a:endParaRPr lang="en-US" sz="3200" dirty="0">
              <a:solidFill>
                <a:srgbClr val="000000"/>
              </a:solidFill>
              <a:latin typeface="Cambria"/>
              <a:ea typeface="Cambria"/>
              <a:cs typeface="Arial"/>
            </a:endParaRPr>
          </a:p>
          <a:p>
            <a:pPr marL="41910" indent="-41910" defTabSz="3179816">
              <a:spcBef>
                <a:spcPts val="0"/>
              </a:spcBef>
              <a:spcAft>
                <a:spcPts val="1200"/>
              </a:spcAft>
            </a:pPr>
            <a:endParaRPr lang="en-US" sz="3200" dirty="0">
              <a:solidFill>
                <a:srgbClr val="000000"/>
              </a:solidFill>
              <a:latin typeface="Cambria"/>
              <a:ea typeface="Cambria"/>
              <a:cs typeface="Arial"/>
            </a:endParaRPr>
          </a:p>
        </p:txBody>
      </p:sp>
      <p:sp>
        <p:nvSpPr>
          <p:cNvPr id="17" name="Text Box 10"/>
          <p:cNvSpPr txBox="1">
            <a:spLocks noChangeArrowheads="1"/>
          </p:cNvSpPr>
          <p:nvPr/>
        </p:nvSpPr>
        <p:spPr bwMode="auto">
          <a:xfrm>
            <a:off x="27824868" y="22312598"/>
            <a:ext cx="8070618" cy="1877437"/>
          </a:xfrm>
          <a:prstGeom prst="rect">
            <a:avLst/>
          </a:prstGeom>
          <a:noFill/>
          <a:ln w="9525">
            <a:noFill/>
            <a:miter lim="800000"/>
            <a:headEnd/>
            <a:tailEnd/>
          </a:ln>
        </p:spPr>
        <p:txBody>
          <a:bodyPr wrap="square" lIns="0" tIns="0" rIns="0" bIns="0" anchor="t">
            <a:spAutoFit/>
          </a:bodyPr>
          <a:lstStyle/>
          <a:p>
            <a:pPr defTabSz="3824760">
              <a:spcBef>
                <a:spcPts val="0"/>
              </a:spcBef>
              <a:spcAft>
                <a:spcPts val="1200"/>
              </a:spcAft>
            </a:pPr>
            <a:r>
              <a:rPr lang="en-US" sz="2800">
                <a:latin typeface="Cambria"/>
              </a:rPr>
              <a:t>Gabai, David. "</a:t>
            </a:r>
            <a:r>
              <a:rPr lang="en-US" sz="2800" i="1">
                <a:latin typeface="Cambria"/>
              </a:rPr>
              <a:t>The 4-dimensional Light Bulb </a:t>
            </a:r>
            <a:r>
              <a:rPr lang="en-US" sz="2800" i="1" dirty="0">
                <a:latin typeface="Cambria"/>
              </a:rPr>
              <a:t>Theorem."</a:t>
            </a:r>
          </a:p>
          <a:p>
            <a:pPr defTabSz="3824760">
              <a:spcBef>
                <a:spcPts val="0"/>
              </a:spcBef>
              <a:spcAft>
                <a:spcPts val="1200"/>
              </a:spcAft>
            </a:pPr>
            <a:r>
              <a:rPr lang="en-US" sz="2800">
                <a:latin typeface="Cambria"/>
              </a:rPr>
              <a:t>Edwards, Robert. </a:t>
            </a:r>
            <a:r>
              <a:rPr lang="en-US" sz="2800" i="1">
                <a:latin typeface="Cambria"/>
              </a:rPr>
              <a:t>"The 4-dimensional Light Bulb </a:t>
            </a:r>
            <a:r>
              <a:rPr lang="en-US" sz="2800" i="1" dirty="0">
                <a:latin typeface="Cambria"/>
              </a:rPr>
              <a:t>Theorem (After David </a:t>
            </a:r>
            <a:r>
              <a:rPr lang="en-US" sz="2800" i="1" err="1">
                <a:latin typeface="Cambria"/>
              </a:rPr>
              <a:t>Gabai</a:t>
            </a:r>
            <a:r>
              <a:rPr lang="en-US" sz="2800" i="1" dirty="0">
                <a:latin typeface="Cambria"/>
              </a:rPr>
              <a:t>)." </a:t>
            </a:r>
          </a:p>
        </p:txBody>
      </p:sp>
      <p:sp>
        <p:nvSpPr>
          <p:cNvPr id="18" name="TextBox 17"/>
          <p:cNvSpPr txBox="1"/>
          <p:nvPr/>
        </p:nvSpPr>
        <p:spPr>
          <a:xfrm>
            <a:off x="27869093" y="6697987"/>
            <a:ext cx="7975601" cy="13234392"/>
          </a:xfrm>
          <a:prstGeom prst="rect">
            <a:avLst/>
          </a:prstGeom>
          <a:noFill/>
        </p:spPr>
        <p:txBody>
          <a:bodyPr wrap="square" lIns="0" tIns="0" rIns="0" bIns="0" rtlCol="0" anchor="t">
            <a:spAutoFit/>
          </a:bodyPr>
          <a:lstStyle/>
          <a:p>
            <a:pPr marL="41910" indent="-41910" defTabSz="3179816">
              <a:spcBef>
                <a:spcPts val="0"/>
              </a:spcBef>
              <a:spcAft>
                <a:spcPts val="1200"/>
              </a:spcAft>
            </a:pPr>
            <a:r>
              <a:rPr lang="en-US" sz="3200" dirty="0">
                <a:latin typeface="Times New Roman"/>
                <a:ea typeface="Cambria"/>
                <a:cs typeface="Arial"/>
              </a:rPr>
              <a:t>While there are many branches to higher mathematics, David </a:t>
            </a:r>
            <a:r>
              <a:rPr lang="en-US" sz="3200" err="1">
                <a:latin typeface="Times New Roman"/>
                <a:ea typeface="Cambria"/>
                <a:cs typeface="Arial"/>
              </a:rPr>
              <a:t>Gabai's</a:t>
            </a:r>
            <a:r>
              <a:rPr lang="en-US" sz="3200" dirty="0">
                <a:latin typeface="Times New Roman"/>
                <a:ea typeface="Cambria"/>
                <a:cs typeface="Arial"/>
              </a:rPr>
              <a:t> proof of the 4-dimensional light bulb theorem is a significant result for modern topology and hence our motivation for reading the original proof and creating a shortened version. </a:t>
            </a:r>
          </a:p>
          <a:p>
            <a:pPr marL="41910" indent="-41910" defTabSz="3179816">
              <a:spcBef>
                <a:spcPts val="0"/>
              </a:spcBef>
              <a:spcAft>
                <a:spcPts val="1200"/>
              </a:spcAft>
            </a:pPr>
            <a:endParaRPr lang="en-US" sz="3200" dirty="0">
              <a:latin typeface="Times New Roman"/>
              <a:ea typeface="Cambria"/>
              <a:cs typeface="Arial"/>
            </a:endParaRPr>
          </a:p>
          <a:p>
            <a:pPr marL="41910" indent="-41910" defTabSz="3179816">
              <a:spcBef>
                <a:spcPts val="0"/>
              </a:spcBef>
              <a:spcAft>
                <a:spcPts val="1200"/>
              </a:spcAft>
            </a:pPr>
            <a:r>
              <a:rPr lang="en-US" sz="3200" dirty="0">
                <a:latin typeface="Times New Roman"/>
                <a:ea typeface="Cambria"/>
                <a:cs typeface="Arial"/>
              </a:rPr>
              <a:t>We've fondly dubbed our paper "The 4-D Light Bulb Theorem for Busy People" and hope to make it available online in the near future so that fellow mathematicians can understand the key results without having to work through </a:t>
            </a:r>
            <a:r>
              <a:rPr lang="en-US" sz="3200" err="1">
                <a:latin typeface="Times New Roman"/>
                <a:ea typeface="Cambria"/>
                <a:cs typeface="Arial"/>
              </a:rPr>
              <a:t>Gabai's</a:t>
            </a:r>
            <a:r>
              <a:rPr lang="en-US" sz="3200" dirty="0">
                <a:latin typeface="Times New Roman"/>
                <a:ea typeface="Cambria"/>
                <a:cs typeface="Arial"/>
              </a:rPr>
              <a:t> lengthy and complex paper.</a:t>
            </a:r>
          </a:p>
          <a:p>
            <a:pPr marL="41910" indent="-41910" defTabSz="3179816">
              <a:spcBef>
                <a:spcPts val="0"/>
              </a:spcBef>
              <a:spcAft>
                <a:spcPts val="1200"/>
              </a:spcAft>
            </a:pPr>
            <a:endParaRPr lang="en-US" sz="3200" dirty="0">
              <a:solidFill>
                <a:srgbClr val="000000"/>
              </a:solidFill>
              <a:latin typeface="Times New Roman"/>
              <a:ea typeface="Cambria" charset="0"/>
              <a:cs typeface="Arial"/>
            </a:endParaRPr>
          </a:p>
          <a:p>
            <a:pPr marL="41910" indent="-41910" defTabSz="3179816">
              <a:spcBef>
                <a:spcPts val="0"/>
              </a:spcBef>
              <a:spcAft>
                <a:spcPts val="1200"/>
              </a:spcAft>
            </a:pPr>
            <a:r>
              <a:rPr lang="en-US" sz="3200" dirty="0">
                <a:solidFill>
                  <a:srgbClr val="000000"/>
                </a:solidFill>
                <a:latin typeface="Times New Roman"/>
                <a:ea typeface="Cambria"/>
                <a:cs typeface="Arial"/>
              </a:rPr>
              <a:t>We'll also note here that Robert Edwards, a former professor at UCLA, has also written about David </a:t>
            </a:r>
            <a:r>
              <a:rPr lang="en-US" sz="3200" err="1">
                <a:solidFill>
                  <a:srgbClr val="000000"/>
                </a:solidFill>
                <a:latin typeface="Times New Roman"/>
                <a:ea typeface="Cambria"/>
                <a:cs typeface="Arial"/>
              </a:rPr>
              <a:t>Gabai's</a:t>
            </a:r>
            <a:r>
              <a:rPr lang="en-US" sz="3200" dirty="0">
                <a:solidFill>
                  <a:srgbClr val="000000"/>
                </a:solidFill>
                <a:latin typeface="Times New Roman"/>
                <a:ea typeface="Cambria"/>
                <a:cs typeface="Arial"/>
              </a:rPr>
              <a:t> proof in his paper "The 4-dimensional Light Bulb Theorem (After David </a:t>
            </a:r>
            <a:r>
              <a:rPr lang="en-US" sz="3200" err="1">
                <a:solidFill>
                  <a:srgbClr val="000000"/>
                </a:solidFill>
                <a:latin typeface="Times New Roman"/>
                <a:ea typeface="Cambria"/>
                <a:cs typeface="Arial"/>
              </a:rPr>
              <a:t>Gabai</a:t>
            </a:r>
            <a:r>
              <a:rPr lang="en-US" sz="3200" dirty="0">
                <a:solidFill>
                  <a:srgbClr val="000000"/>
                </a:solidFill>
                <a:latin typeface="Times New Roman"/>
                <a:ea typeface="Cambria"/>
                <a:cs typeface="Arial"/>
              </a:rPr>
              <a:t>)." Edwards expands on </a:t>
            </a:r>
            <a:r>
              <a:rPr lang="en-US" sz="3200" err="1">
                <a:solidFill>
                  <a:srgbClr val="000000"/>
                </a:solidFill>
                <a:latin typeface="Times New Roman"/>
                <a:ea typeface="Cambria"/>
                <a:cs typeface="Arial"/>
              </a:rPr>
              <a:t>Gabai's</a:t>
            </a:r>
            <a:r>
              <a:rPr lang="en-US" sz="3200" dirty="0">
                <a:solidFill>
                  <a:srgbClr val="000000"/>
                </a:solidFill>
                <a:latin typeface="Times New Roman"/>
                <a:ea typeface="Cambria"/>
                <a:cs typeface="Arial"/>
              </a:rPr>
              <a:t> ideas and provides another way of proving the theorem that we have also considered as part of this project.</a:t>
            </a:r>
            <a:endParaRPr lang="en-US" sz="3500" dirty="0">
              <a:solidFill>
                <a:srgbClr val="000000"/>
              </a:solidFill>
              <a:latin typeface="Times New Roman"/>
              <a:ea typeface="Cambria"/>
              <a:cs typeface="Arial"/>
            </a:endParaRPr>
          </a:p>
          <a:p>
            <a:pPr marL="41910" indent="-41910" defTabSz="3179816">
              <a:spcBef>
                <a:spcPts val="0"/>
              </a:spcBef>
              <a:spcAft>
                <a:spcPts val="1200"/>
              </a:spcAft>
            </a:pPr>
            <a:endParaRPr lang="en-US" sz="3200" dirty="0">
              <a:solidFill>
                <a:srgbClr val="000000"/>
              </a:solidFill>
              <a:latin typeface="Times New Roman"/>
              <a:ea typeface="Cambria" charset="0"/>
              <a:cs typeface="Arial"/>
            </a:endParaRPr>
          </a:p>
          <a:p>
            <a:pPr marL="41910" indent="-41910" defTabSz="3179816">
              <a:spcBef>
                <a:spcPts val="0"/>
              </a:spcBef>
              <a:spcAft>
                <a:spcPts val="1200"/>
              </a:spcAft>
            </a:pPr>
            <a:r>
              <a:rPr lang="en-US" sz="3200">
                <a:solidFill>
                  <a:srgbClr val="000000"/>
                </a:solidFill>
                <a:latin typeface="Times New Roman"/>
                <a:ea typeface="Cambria" charset="0"/>
                <a:cs typeface="Arial"/>
              </a:rPr>
              <a:t>While Gabai works in S</a:t>
            </a:r>
            <a:r>
              <a:rPr lang="en-US" sz="3200" baseline="30000">
                <a:solidFill>
                  <a:srgbClr val="000000"/>
                </a:solidFill>
                <a:latin typeface="Times New Roman"/>
                <a:ea typeface="Cambria" charset="0"/>
                <a:cs typeface="Arial"/>
              </a:rPr>
              <a:t>2</a:t>
            </a:r>
            <a:r>
              <a:rPr lang="en-US" sz="3200">
                <a:solidFill>
                  <a:srgbClr val="000000"/>
                </a:solidFill>
                <a:latin typeface="Times New Roman"/>
                <a:ea typeface="Cambria" charset="0"/>
                <a:cs typeface="Arial"/>
              </a:rPr>
              <a:t> × S</a:t>
            </a:r>
            <a:r>
              <a:rPr lang="en-US" sz="3200" baseline="30000">
                <a:solidFill>
                  <a:srgbClr val="000000"/>
                </a:solidFill>
                <a:latin typeface="Times New Roman"/>
                <a:ea typeface="Cambria" charset="0"/>
                <a:cs typeface="Arial"/>
              </a:rPr>
              <a:t>2</a:t>
            </a:r>
            <a:r>
              <a:rPr lang="en-US" sz="3200">
                <a:solidFill>
                  <a:srgbClr val="000000"/>
                </a:solidFill>
                <a:latin typeface="Times New Roman"/>
                <a:ea typeface="Cambria" charset="0"/>
                <a:cs typeface="Arial"/>
              </a:rPr>
              <a:t>, this result can be applied to higher genus surfaces as well. </a:t>
            </a:r>
            <a:endParaRPr lang="en-US" sz="3200" dirty="0">
              <a:solidFill>
                <a:srgbClr val="000000"/>
              </a:solidFill>
              <a:latin typeface="Times New Roman"/>
              <a:ea typeface="Cambria" charset="0"/>
              <a:cs typeface="Arial"/>
            </a:endParaRPr>
          </a:p>
        </p:txBody>
      </p:sp>
      <p:sp>
        <p:nvSpPr>
          <p:cNvPr id="6" name="TextBox 5"/>
          <p:cNvSpPr txBox="1"/>
          <p:nvPr/>
        </p:nvSpPr>
        <p:spPr>
          <a:xfrm>
            <a:off x="419100" y="16998483"/>
            <a:ext cx="8555567"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000" b="1" dirty="0">
                <a:latin typeface="Times New Roman"/>
                <a:cs typeface="Arial"/>
              </a:rPr>
              <a:t>The Theorem</a:t>
            </a:r>
          </a:p>
        </p:txBody>
      </p:sp>
      <p:sp>
        <p:nvSpPr>
          <p:cNvPr id="25" name="Rectangle 24"/>
          <p:cNvSpPr/>
          <p:nvPr/>
        </p:nvSpPr>
        <p:spPr bwMode="auto">
          <a:xfrm>
            <a:off x="434964" y="360123"/>
            <a:ext cx="35709248" cy="3860940"/>
          </a:xfrm>
          <a:prstGeom prst="rect">
            <a:avLst/>
          </a:prstGeom>
          <a:solidFill>
            <a:schemeClr val="tx1"/>
          </a:solidFill>
          <a:ln w="952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a:ln>
                <a:noFill/>
              </a:ln>
              <a:solidFill>
                <a:schemeClr val="tx1"/>
              </a:solidFill>
              <a:effectLst/>
              <a:latin typeface="Times New Roman" pitchFamily="27" charset="0"/>
            </a:endParaRPr>
          </a:p>
        </p:txBody>
      </p:sp>
      <p:sp>
        <p:nvSpPr>
          <p:cNvPr id="4" name="TextBox 3"/>
          <p:cNvSpPr txBox="1"/>
          <p:nvPr/>
        </p:nvSpPr>
        <p:spPr>
          <a:xfrm>
            <a:off x="798884" y="631371"/>
            <a:ext cx="29115059" cy="3186851"/>
          </a:xfrm>
          <a:prstGeom prst="rect">
            <a:avLst/>
          </a:prstGeom>
          <a:noFill/>
        </p:spPr>
        <p:txBody>
          <a:bodyPr wrap="square" lIns="76551" tIns="0" rIns="76551" bIns="38275" rtlCol="0" anchor="ctr" anchorCtr="0">
            <a:noAutofit/>
          </a:bodyPr>
          <a:lstStyle/>
          <a:p>
            <a:pPr>
              <a:spcAft>
                <a:spcPts val="418"/>
              </a:spcAft>
            </a:pPr>
            <a:r>
              <a:rPr lang="en-US" sz="8000" b="1" dirty="0">
                <a:solidFill>
                  <a:schemeClr val="bg1"/>
                </a:solidFill>
                <a:latin typeface="Times New Roman"/>
                <a:cs typeface="Arial"/>
              </a:rPr>
              <a:t>THE 4-DIMENSIONAL LIGHT BULB THEOREM</a:t>
            </a:r>
          </a:p>
          <a:p>
            <a:r>
              <a:rPr lang="en-US" sz="4000" b="1" dirty="0">
                <a:solidFill>
                  <a:schemeClr val="bg1"/>
                </a:solidFill>
                <a:latin typeface="Times New Roman"/>
                <a:cs typeface="Arial"/>
              </a:rPr>
              <a:t>Elizabeth Gorton &amp; Anna Jeffries with Dr. Nathan </a:t>
            </a:r>
            <a:r>
              <a:rPr lang="en-US" sz="4000" b="1" dirty="0" err="1">
                <a:solidFill>
                  <a:schemeClr val="bg1"/>
                </a:solidFill>
                <a:latin typeface="Times New Roman"/>
                <a:cs typeface="Arial"/>
              </a:rPr>
              <a:t>Sunukjian</a:t>
            </a:r>
            <a:endParaRPr lang="en-US" sz="4000" b="1" dirty="0">
              <a:solidFill>
                <a:schemeClr val="bg1"/>
              </a:solidFill>
              <a:latin typeface="Times New Roman"/>
              <a:cs typeface="Arial"/>
            </a:endParaRPr>
          </a:p>
        </p:txBody>
      </p:sp>
      <p:sp>
        <p:nvSpPr>
          <p:cNvPr id="27" name="Rectangle 26"/>
          <p:cNvSpPr/>
          <p:nvPr/>
        </p:nvSpPr>
        <p:spPr bwMode="auto">
          <a:xfrm>
            <a:off x="27569837" y="26257619"/>
            <a:ext cx="8540496" cy="2102880"/>
          </a:xfrm>
          <a:prstGeom prst="rect">
            <a:avLst/>
          </a:prstGeom>
          <a:solidFill>
            <a:schemeClr val="bg1"/>
          </a:solidFill>
          <a:ln w="57150" cap="flat" cmpd="sng" algn="ctr">
            <a:solidFill>
              <a:schemeClr val="tx1"/>
            </a:solid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a:ln>
                <a:noFill/>
              </a:ln>
              <a:solidFill>
                <a:schemeClr val="tx1"/>
              </a:solidFill>
              <a:effectLst/>
              <a:latin typeface="Times New Roman" pitchFamily="27" charset="0"/>
            </a:endParaRPr>
          </a:p>
        </p:txBody>
      </p:sp>
      <p:sp>
        <p:nvSpPr>
          <p:cNvPr id="30" name="TextBox 29"/>
          <p:cNvSpPr txBox="1"/>
          <p:nvPr/>
        </p:nvSpPr>
        <p:spPr>
          <a:xfrm>
            <a:off x="27574610" y="24683629"/>
            <a:ext cx="8555567"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000" b="1" dirty="0">
                <a:latin typeface="Times New Roman"/>
                <a:cs typeface="Arial"/>
              </a:rPr>
              <a:t>Acknowledgements</a:t>
            </a:r>
          </a:p>
        </p:txBody>
      </p:sp>
      <p:sp>
        <p:nvSpPr>
          <p:cNvPr id="33" name="Text Box 10"/>
          <p:cNvSpPr txBox="1">
            <a:spLocks noChangeArrowheads="1"/>
          </p:cNvSpPr>
          <p:nvPr/>
        </p:nvSpPr>
        <p:spPr bwMode="auto">
          <a:xfrm>
            <a:off x="27879409" y="26912255"/>
            <a:ext cx="8070618" cy="769441"/>
          </a:xfrm>
          <a:prstGeom prst="rect">
            <a:avLst/>
          </a:prstGeom>
          <a:noFill/>
          <a:ln w="9525">
            <a:noFill/>
            <a:miter lim="800000"/>
            <a:headEnd/>
            <a:tailEnd/>
          </a:ln>
        </p:spPr>
        <p:txBody>
          <a:bodyPr wrap="square" lIns="0" tIns="0" rIns="0" bIns="0" anchor="t">
            <a:spAutoFit/>
          </a:bodyPr>
          <a:lstStyle/>
          <a:p>
            <a:pPr defTabSz="3824760">
              <a:spcBef>
                <a:spcPts val="0"/>
              </a:spcBef>
              <a:spcAft>
                <a:spcPts val="1200"/>
              </a:spcAft>
            </a:pPr>
            <a:r>
              <a:rPr lang="en-US">
                <a:latin typeface="Cambria"/>
                <a:ea typeface="Cambria" charset="0"/>
                <a:cs typeface="Cambria" charset="0"/>
              </a:rPr>
              <a:t>Many thanks to our faculty supervisor, Dr. Nathan </a:t>
            </a:r>
            <a:r>
              <a:rPr lang="en-US" err="1">
                <a:latin typeface="Cambria"/>
                <a:ea typeface="Cambria" charset="0"/>
                <a:cs typeface="Cambria" charset="0"/>
              </a:rPr>
              <a:t>Sunukjian</a:t>
            </a:r>
            <a:r>
              <a:rPr lang="en-US">
                <a:latin typeface="Cambria"/>
                <a:ea typeface="Cambria" charset="0"/>
                <a:cs typeface="Cambria" charset="0"/>
              </a:rPr>
              <a:t>, and to our donors who funded our research. </a:t>
            </a:r>
          </a:p>
        </p:txBody>
      </p:sp>
      <p:sp>
        <p:nvSpPr>
          <p:cNvPr id="39" name="Rectangle 38"/>
          <p:cNvSpPr/>
          <p:nvPr/>
        </p:nvSpPr>
        <p:spPr>
          <a:xfrm>
            <a:off x="29283177" y="28481645"/>
            <a:ext cx="6856790" cy="261963"/>
          </a:xfrm>
          <a:prstGeom prst="rect">
            <a:avLst/>
          </a:prstGeom>
        </p:spPr>
        <p:txBody>
          <a:bodyPr wrap="square" lIns="76551" tIns="38275" rIns="76551" bIns="38275">
            <a:spAutoFit/>
          </a:bodyPr>
          <a:lstStyle/>
          <a:p>
            <a:pPr algn="r"/>
            <a:r>
              <a:rPr lang="en-US" sz="1200">
                <a:solidFill>
                  <a:schemeClr val="tx1">
                    <a:lumMod val="75000"/>
                    <a:lumOff val="25000"/>
                  </a:schemeClr>
                </a:solidFill>
                <a:latin typeface="Cambria" charset="0"/>
                <a:ea typeface="Cambria" charset="0"/>
                <a:cs typeface="Cambria" charset="0"/>
              </a:rPr>
              <a:t>10848-5 </a:t>
            </a:r>
            <a:r>
              <a:rPr lang="en-US" sz="1200" err="1">
                <a:solidFill>
                  <a:schemeClr val="tx1">
                    <a:lumMod val="75000"/>
                    <a:lumOff val="25000"/>
                  </a:schemeClr>
                </a:solidFill>
                <a:latin typeface="Cambria" charset="0"/>
                <a:ea typeface="Cambria" charset="0"/>
                <a:cs typeface="Cambria" charset="0"/>
              </a:rPr>
              <a:t>calvingraphics@gmail.com</a:t>
            </a:r>
            <a:endParaRPr lang="en-US" sz="1200">
              <a:solidFill>
                <a:schemeClr val="tx1">
                  <a:lumMod val="75000"/>
                  <a:lumOff val="25000"/>
                </a:schemeClr>
              </a:solidFill>
              <a:latin typeface="Cambria" charset="0"/>
              <a:ea typeface="Cambria" charset="0"/>
              <a:cs typeface="Cambria" charset="0"/>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05852" y="360123"/>
            <a:ext cx="3048000" cy="3124200"/>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75583" y="714828"/>
            <a:ext cx="3027516" cy="3103394"/>
          </a:xfrm>
          <a:prstGeom prst="rect">
            <a:avLst/>
          </a:prstGeom>
        </p:spPr>
      </p:pic>
      <p:pic>
        <p:nvPicPr>
          <p:cNvPr id="2" name="Picture 2">
            <a:extLst>
              <a:ext uri="{FF2B5EF4-FFF2-40B4-BE49-F238E27FC236}">
                <a16:creationId xmlns:a16="http://schemas.microsoft.com/office/drawing/2014/main" id="{41127B6A-E9B6-4D55-B32D-CBBEFE2918DA}"/>
              </a:ext>
            </a:extLst>
          </p:cNvPr>
          <p:cNvPicPr>
            <a:picLocks noChangeAspect="1"/>
          </p:cNvPicPr>
          <p:nvPr/>
        </p:nvPicPr>
        <p:blipFill>
          <a:blip r:embed="rId6"/>
          <a:stretch>
            <a:fillRect/>
          </a:stretch>
        </p:blipFill>
        <p:spPr>
          <a:xfrm>
            <a:off x="3473521" y="11130106"/>
            <a:ext cx="2469071" cy="1907097"/>
          </a:xfrm>
          <a:prstGeom prst="rect">
            <a:avLst/>
          </a:prstGeom>
        </p:spPr>
      </p:pic>
      <p:sp>
        <p:nvSpPr>
          <p:cNvPr id="44" name="TextBox 43">
            <a:extLst>
              <a:ext uri="{FF2B5EF4-FFF2-40B4-BE49-F238E27FC236}">
                <a16:creationId xmlns:a16="http://schemas.microsoft.com/office/drawing/2014/main" id="{8A7991F4-5891-41CC-AD43-6575B9B2C5ED}"/>
              </a:ext>
            </a:extLst>
          </p:cNvPr>
          <p:cNvSpPr txBox="1"/>
          <p:nvPr/>
        </p:nvSpPr>
        <p:spPr>
          <a:xfrm>
            <a:off x="9891332" y="6868060"/>
            <a:ext cx="16791733" cy="19790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Times New Roman"/>
                <a:cs typeface="Times New Roman"/>
              </a:rPr>
              <a:t>In 2017, David </a:t>
            </a:r>
            <a:r>
              <a:rPr lang="en-US" sz="3200" dirty="0" err="1">
                <a:latin typeface="Times New Roman"/>
                <a:cs typeface="Times New Roman"/>
              </a:rPr>
              <a:t>Gabai</a:t>
            </a:r>
            <a:r>
              <a:rPr lang="en-US" sz="3200" dirty="0">
                <a:latin typeface="Times New Roman"/>
                <a:cs typeface="Times New Roman"/>
              </a:rPr>
              <a:t>, a mathematician at Princeton University, released a proof of the 4-dimensional light bulb theorem which, until then, had been unproven. </a:t>
            </a:r>
            <a:r>
              <a:rPr lang="en-US" sz="3200" dirty="0" err="1">
                <a:latin typeface="Times New Roman"/>
                <a:cs typeface="Times New Roman"/>
              </a:rPr>
              <a:t>Gabai's</a:t>
            </a:r>
            <a:r>
              <a:rPr lang="en-US" sz="3200" dirty="0">
                <a:latin typeface="Times New Roman"/>
                <a:cs typeface="Times New Roman"/>
              </a:rPr>
              <a:t> paper has not been formally published to date, but our project was to dissect </a:t>
            </a:r>
            <a:r>
              <a:rPr lang="en-US" sz="3200" dirty="0" err="1">
                <a:latin typeface="Times New Roman"/>
                <a:cs typeface="Times New Roman"/>
              </a:rPr>
              <a:t>Gabai's</a:t>
            </a:r>
            <a:r>
              <a:rPr lang="en-US" sz="3200" dirty="0">
                <a:latin typeface="Times New Roman"/>
                <a:cs typeface="Times New Roman"/>
              </a:rPr>
              <a:t> proof and to condense his 40-page paper into a shortened overview of the key points in order to make the proof more accessible and understandable for others who may be interested in understanding the results. </a:t>
            </a:r>
          </a:p>
          <a:p>
            <a:endParaRPr lang="en-US" sz="3200" dirty="0">
              <a:latin typeface="Times New Roman"/>
              <a:cs typeface="Times New Roman"/>
            </a:endParaRPr>
          </a:p>
          <a:p>
            <a:r>
              <a:rPr lang="en-US" sz="3200" dirty="0" err="1">
                <a:latin typeface="Times New Roman"/>
                <a:cs typeface="Times New Roman"/>
              </a:rPr>
              <a:t>Gabai</a:t>
            </a:r>
            <a:r>
              <a:rPr lang="en-US" sz="3200" dirty="0">
                <a:latin typeface="Times New Roman"/>
                <a:cs typeface="Times New Roman"/>
              </a:rPr>
              <a:t> begins his proof by </a:t>
            </a:r>
            <a:r>
              <a:rPr lang="en-US" sz="3200" dirty="0" err="1">
                <a:latin typeface="Times New Roman"/>
                <a:cs typeface="Times New Roman"/>
              </a:rPr>
              <a:t>utilising</a:t>
            </a:r>
            <a:r>
              <a:rPr lang="en-US" sz="3200" dirty="0">
                <a:latin typeface="Times New Roman"/>
                <a:cs typeface="Times New Roman"/>
              </a:rPr>
              <a:t> standard topological methods, such as Reidemeister moves and Whitney moves, in an underlying immersed surface. This underlying surface then becomes the 'blueprint' for another embedded surface. The paths and manipulations in the underlying surface translate to this new surface with tubes and other ways of pushing the surface around. Some paths create single tubes; other paths create double tubes that are linked together like a 4-dimensional Hopf link. </a:t>
            </a: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endParaRPr lang="en-US" sz="3200" dirty="0">
              <a:latin typeface="Times New Roman"/>
              <a:cs typeface="Times New Roman"/>
            </a:endParaRPr>
          </a:p>
          <a:p>
            <a:r>
              <a:rPr lang="en-US" sz="3200" dirty="0">
                <a:latin typeface="Times New Roman"/>
                <a:cs typeface="Times New Roman"/>
              </a:rPr>
              <a:t>The reason why there's this rather complicated set-up is because the goal is to prove that the underlying immersed surface A is isotopic to itself, even after all kinds of moves and manipulations to the surface (think of the doughnut and the coffee mug). But it's easier to prove this by showing that the embedded surface B, with all of the tubes, is isotopic, and then, using the relationship between A and B, we can conclude that, just as B remains the same as the knotted tubes are untangled, A remains unchanged. Unknotting B requires a lot of careful work, but Gabai does successfully demonstrate that the light bulb theorem does, indeed, hold for 4-dimensional space.</a:t>
            </a:r>
            <a:endParaRPr lang="en-US">
              <a:cs typeface="Times New Roman"/>
            </a:endParaRPr>
          </a:p>
        </p:txBody>
      </p:sp>
      <p:pic>
        <p:nvPicPr>
          <p:cNvPr id="3" name="Picture 7" descr="A close up of a mans face&#10;&#10;Description generated with very high confidence">
            <a:extLst>
              <a:ext uri="{FF2B5EF4-FFF2-40B4-BE49-F238E27FC236}">
                <a16:creationId xmlns:a16="http://schemas.microsoft.com/office/drawing/2014/main" id="{28DEC8A8-4201-4873-AF8A-4762B897749C}"/>
              </a:ext>
            </a:extLst>
          </p:cNvPr>
          <p:cNvPicPr>
            <a:picLocks noChangeAspect="1"/>
          </p:cNvPicPr>
          <p:nvPr/>
        </p:nvPicPr>
        <p:blipFill rotWithShape="1">
          <a:blip r:embed="rId7"/>
          <a:srcRect l="263" t="21897" r="1579" b="19580"/>
          <a:stretch/>
        </p:blipFill>
        <p:spPr>
          <a:xfrm>
            <a:off x="12322847" y="12514489"/>
            <a:ext cx="5917481" cy="2651271"/>
          </a:xfrm>
          <a:prstGeom prst="rect">
            <a:avLst/>
          </a:prstGeom>
        </p:spPr>
      </p:pic>
      <p:pic>
        <p:nvPicPr>
          <p:cNvPr id="13" name="Picture 13" descr="A close up of a map&#10;&#10;Description generated with high confidence">
            <a:extLst>
              <a:ext uri="{FF2B5EF4-FFF2-40B4-BE49-F238E27FC236}">
                <a16:creationId xmlns:a16="http://schemas.microsoft.com/office/drawing/2014/main" id="{407A175D-265F-4506-8B47-7C1D7766A34E}"/>
              </a:ext>
            </a:extLst>
          </p:cNvPr>
          <p:cNvPicPr>
            <a:picLocks noChangeAspect="1"/>
          </p:cNvPicPr>
          <p:nvPr/>
        </p:nvPicPr>
        <p:blipFill>
          <a:blip r:embed="rId8"/>
          <a:stretch>
            <a:fillRect/>
          </a:stretch>
        </p:blipFill>
        <p:spPr>
          <a:xfrm>
            <a:off x="12131614" y="14955108"/>
            <a:ext cx="6454475" cy="4833188"/>
          </a:xfrm>
          <a:prstGeom prst="rect">
            <a:avLst/>
          </a:prstGeom>
        </p:spPr>
      </p:pic>
      <p:pic>
        <p:nvPicPr>
          <p:cNvPr id="15" name="Picture 15" descr="A close up of a map&#10;&#10;Description generated with high confidence">
            <a:extLst>
              <a:ext uri="{FF2B5EF4-FFF2-40B4-BE49-F238E27FC236}">
                <a16:creationId xmlns:a16="http://schemas.microsoft.com/office/drawing/2014/main" id="{00981626-BF84-4C81-9886-A5CE4462F96A}"/>
              </a:ext>
            </a:extLst>
          </p:cNvPr>
          <p:cNvPicPr>
            <a:picLocks noChangeAspect="1"/>
          </p:cNvPicPr>
          <p:nvPr/>
        </p:nvPicPr>
        <p:blipFill>
          <a:blip r:embed="rId9"/>
          <a:stretch>
            <a:fillRect/>
          </a:stretch>
        </p:blipFill>
        <p:spPr>
          <a:xfrm>
            <a:off x="18388642" y="14953263"/>
            <a:ext cx="6638505" cy="4971211"/>
          </a:xfrm>
          <a:prstGeom prst="rect">
            <a:avLst/>
          </a:prstGeom>
        </p:spPr>
      </p:pic>
      <p:pic>
        <p:nvPicPr>
          <p:cNvPr id="19" name="Picture 19">
            <a:extLst>
              <a:ext uri="{FF2B5EF4-FFF2-40B4-BE49-F238E27FC236}">
                <a16:creationId xmlns:a16="http://schemas.microsoft.com/office/drawing/2014/main" id="{D18A832C-1DEE-4D7E-BA9B-643736D47C0A}"/>
              </a:ext>
            </a:extLst>
          </p:cNvPr>
          <p:cNvPicPr>
            <a:picLocks noChangeAspect="1"/>
          </p:cNvPicPr>
          <p:nvPr/>
        </p:nvPicPr>
        <p:blipFill rotWithShape="1">
          <a:blip r:embed="rId10"/>
          <a:srcRect l="19512" t="16433" r="15679" b="24126"/>
          <a:stretch/>
        </p:blipFill>
        <p:spPr>
          <a:xfrm>
            <a:off x="19786074" y="12518237"/>
            <a:ext cx="3827329" cy="3480104"/>
          </a:xfrm>
          <a:prstGeom prst="rect">
            <a:avLst/>
          </a:prstGeom>
        </p:spPr>
      </p:pic>
      <p:pic>
        <p:nvPicPr>
          <p:cNvPr id="21" name="Picture 21" descr="A close up of a necklace&#10;&#10;Description generated with high confidence">
            <a:extLst>
              <a:ext uri="{FF2B5EF4-FFF2-40B4-BE49-F238E27FC236}">
                <a16:creationId xmlns:a16="http://schemas.microsoft.com/office/drawing/2014/main" id="{425BC81B-0B42-48A5-820C-4F10D0390415}"/>
              </a:ext>
            </a:extLst>
          </p:cNvPr>
          <p:cNvPicPr>
            <a:picLocks noChangeAspect="1"/>
          </p:cNvPicPr>
          <p:nvPr/>
        </p:nvPicPr>
        <p:blipFill>
          <a:blip r:embed="rId11"/>
          <a:stretch>
            <a:fillRect/>
          </a:stretch>
        </p:blipFill>
        <p:spPr>
          <a:xfrm>
            <a:off x="10183962" y="24244780"/>
            <a:ext cx="4368800" cy="3284267"/>
          </a:xfrm>
          <a:prstGeom prst="rect">
            <a:avLst/>
          </a:prstGeom>
        </p:spPr>
      </p:pic>
      <p:pic>
        <p:nvPicPr>
          <p:cNvPr id="31" name="Picture 31" descr="A close up of a device&#10;&#10;Description generated with high confidence">
            <a:extLst>
              <a:ext uri="{FF2B5EF4-FFF2-40B4-BE49-F238E27FC236}">
                <a16:creationId xmlns:a16="http://schemas.microsoft.com/office/drawing/2014/main" id="{9A7F9AB5-E984-4235-9601-70AB35FFF7B7}"/>
              </a:ext>
            </a:extLst>
          </p:cNvPr>
          <p:cNvPicPr>
            <a:picLocks noChangeAspect="1"/>
          </p:cNvPicPr>
          <p:nvPr/>
        </p:nvPicPr>
        <p:blipFill>
          <a:blip r:embed="rId12"/>
          <a:stretch>
            <a:fillRect/>
          </a:stretch>
        </p:blipFill>
        <p:spPr>
          <a:xfrm>
            <a:off x="13189791" y="24413474"/>
            <a:ext cx="4031409" cy="3038892"/>
          </a:xfrm>
          <a:prstGeom prst="rect">
            <a:avLst/>
          </a:prstGeom>
        </p:spPr>
      </p:pic>
      <p:pic>
        <p:nvPicPr>
          <p:cNvPr id="28" name="Picture 28" descr="A close up of a logo&#10;&#10;Description generated with high confidence">
            <a:extLst>
              <a:ext uri="{FF2B5EF4-FFF2-40B4-BE49-F238E27FC236}">
                <a16:creationId xmlns:a16="http://schemas.microsoft.com/office/drawing/2014/main" id="{35DCEAED-BD49-486A-8A1B-8714A885C3CD}"/>
              </a:ext>
            </a:extLst>
          </p:cNvPr>
          <p:cNvPicPr>
            <a:picLocks noChangeAspect="1"/>
          </p:cNvPicPr>
          <p:nvPr/>
        </p:nvPicPr>
        <p:blipFill>
          <a:blip r:embed="rId13"/>
          <a:stretch>
            <a:fillRect/>
          </a:stretch>
        </p:blipFill>
        <p:spPr>
          <a:xfrm>
            <a:off x="16042256" y="24336794"/>
            <a:ext cx="4123426" cy="3100237"/>
          </a:xfrm>
          <a:prstGeom prst="rect">
            <a:avLst/>
          </a:prstGeom>
        </p:spPr>
      </p:pic>
      <p:pic>
        <p:nvPicPr>
          <p:cNvPr id="23" name="Picture 25" descr="A close up of a logo&#10;&#10;Description generated with high confidence">
            <a:extLst>
              <a:ext uri="{FF2B5EF4-FFF2-40B4-BE49-F238E27FC236}">
                <a16:creationId xmlns:a16="http://schemas.microsoft.com/office/drawing/2014/main" id="{3D0265AD-C6ED-49B5-9B23-A1EB9861DC4E}"/>
              </a:ext>
            </a:extLst>
          </p:cNvPr>
          <p:cNvPicPr>
            <a:picLocks noChangeAspect="1"/>
          </p:cNvPicPr>
          <p:nvPr/>
        </p:nvPicPr>
        <p:blipFill>
          <a:blip r:embed="rId14"/>
          <a:stretch>
            <a:fillRect/>
          </a:stretch>
        </p:blipFill>
        <p:spPr>
          <a:xfrm>
            <a:off x="18864054" y="24367468"/>
            <a:ext cx="4154098" cy="3115573"/>
          </a:xfrm>
          <a:prstGeom prst="rect">
            <a:avLst/>
          </a:prstGeom>
        </p:spPr>
      </p:pic>
      <p:sp>
        <p:nvSpPr>
          <p:cNvPr id="38" name="TextBox 37">
            <a:extLst>
              <a:ext uri="{FF2B5EF4-FFF2-40B4-BE49-F238E27FC236}">
                <a16:creationId xmlns:a16="http://schemas.microsoft.com/office/drawing/2014/main" id="{FA6C47D3-8B32-44A0-B587-202C6E55821F}"/>
              </a:ext>
            </a:extLst>
          </p:cNvPr>
          <p:cNvSpPr txBox="1"/>
          <p:nvPr/>
        </p:nvSpPr>
        <p:spPr>
          <a:xfrm>
            <a:off x="22268611" y="25520290"/>
            <a:ext cx="389338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latin typeface="Times New Roman"/>
                <a:cs typeface="Times New Roman"/>
              </a:rPr>
              <a:t>An example of a sequence of moves </a:t>
            </a:r>
            <a:r>
              <a:rPr lang="en-US" sz="2400" i="1">
                <a:latin typeface="Times New Roman"/>
                <a:cs typeface="Times New Roman"/>
              </a:rPr>
              <a:t>required to unknot B.</a:t>
            </a:r>
            <a:endParaRPr lang="en-US" sz="2400" i="1">
              <a:cs typeface="Times New Roman"/>
            </a:endParaRPr>
          </a:p>
        </p:txBody>
      </p:sp>
      <p:sp>
        <p:nvSpPr>
          <p:cNvPr id="8" name="TextBox 7">
            <a:extLst>
              <a:ext uri="{FF2B5EF4-FFF2-40B4-BE49-F238E27FC236}">
                <a16:creationId xmlns:a16="http://schemas.microsoft.com/office/drawing/2014/main" id="{87CCDA6D-0CC1-474C-834F-0BEF8582EA5D}"/>
              </a:ext>
            </a:extLst>
          </p:cNvPr>
          <p:cNvSpPr txBox="1"/>
          <p:nvPr/>
        </p:nvSpPr>
        <p:spPr>
          <a:xfrm>
            <a:off x="14820549" y="19812115"/>
            <a:ext cx="693490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latin typeface="Times New Roman"/>
                <a:cs typeface="Times New Roman"/>
              </a:rPr>
              <a:t>Examples of paths and manipulations in both A and B.</a:t>
            </a:r>
            <a:endParaRPr lang="en-US" sz="2400" i="1">
              <a:cs typeface="Times New Roman"/>
            </a:endParaRPr>
          </a:p>
        </p:txBody>
      </p:sp>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vt:lpstr>
      <vt:lpstr>PowerPoint Presentation</vt:lpstr>
    </vt:vector>
  </TitlesOfParts>
  <Manager/>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32x40 CMS POSTER TEMPLATE 2015</dc:title>
  <dc:subject/>
  <dc:creator>Victoria Seaburg</dc:creator>
  <cp:keywords/>
  <dc:description/>
  <cp:revision>519</cp:revision>
  <cp:lastPrinted>2002-12-02T18:20:07Z</cp:lastPrinted>
  <dcterms:created xsi:type="dcterms:W3CDTF">2011-04-04T18:01:39Z</dcterms:created>
  <dcterms:modified xsi:type="dcterms:W3CDTF">2020-04-19T15:15:01Z</dcterms:modified>
  <cp:category/>
</cp:coreProperties>
</file>